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60" r:id="rId3"/>
  </p:sldIdLst>
  <p:sldSz cx="6858000" cy="9906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764" y="-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9D4DBD4-E056-4AE7-80B9-CA9D54039E77}" type="datetimeFigureOut">
              <a:rPr lang="ja-JP" altLang="en-US"/>
              <a:pPr>
                <a:defRPr/>
              </a:pPr>
              <a:t>2014/1/7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21A2CB7-A703-4DBC-894D-F35077A2155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307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B2131B-F8E5-45DC-AC9F-7953A14F6B81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1A2CB7-A703-4DBC-894D-F35077A21550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0C253-1A31-46EF-AFB5-D01C5FFDC9C1}" type="datetimeFigureOut">
              <a:rPr lang="ja-JP" altLang="en-US"/>
              <a:pPr>
                <a:defRPr/>
              </a:pPr>
              <a:t>2014/1/7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C2B11-D8FD-488D-808D-A1F3667D90A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8CE2AC8-9EA3-460A-92EE-F727A3AD13A5}" type="datetimeFigureOut">
              <a:rPr lang="ja-JP" altLang="en-US"/>
              <a:pPr>
                <a:defRPr/>
              </a:pPr>
              <a:t>2014/1/7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759CDCC-A4F7-4D77-B719-D2922C3367B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  <p:pic>
        <p:nvPicPr>
          <p:cNvPr id="1031" name="Picture 8" descr="C:\Documents and Settings\Admin\デスクトップ\pt19-03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1438" y="0"/>
            <a:ext cx="7000876" cy="990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166654"/>
            <a:ext cx="7000900" cy="64633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perspectiveRigh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ja-JP" altLang="en-US" sz="3200" dirty="0" smtClean="0">
                <a:ln w="10160">
                  <a:solidFill>
                    <a:srgbClr val="CC0099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「</a:t>
            </a:r>
            <a:r>
              <a:rPr lang="ja-JP" altLang="en-US" sz="2800" dirty="0" smtClean="0">
                <a:ln w="10160">
                  <a:solidFill>
                    <a:srgbClr val="CC0099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第</a:t>
            </a:r>
            <a:r>
              <a:rPr lang="en-US" altLang="ja-JP" sz="2800" dirty="0" smtClean="0">
                <a:ln w="10160">
                  <a:solidFill>
                    <a:srgbClr val="CC0099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3</a:t>
            </a:r>
            <a:r>
              <a:rPr lang="ja-JP" altLang="en-US" sz="2800" dirty="0" smtClean="0">
                <a:ln w="10160">
                  <a:solidFill>
                    <a:srgbClr val="CC0099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回痙縮ミーティング</a:t>
            </a:r>
            <a:r>
              <a:rPr lang="en-US" altLang="ja-JP" sz="2800" dirty="0" smtClean="0">
                <a:ln w="10160">
                  <a:solidFill>
                    <a:srgbClr val="CC0099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in</a:t>
            </a:r>
            <a:r>
              <a:rPr lang="ja-JP" altLang="en-US" sz="2800" dirty="0" smtClean="0">
                <a:ln w="10160">
                  <a:solidFill>
                    <a:srgbClr val="CC0099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千葉」</a:t>
            </a:r>
            <a:r>
              <a:rPr lang="ja-JP" altLang="en-US" sz="3600" dirty="0">
                <a:ln w="10160">
                  <a:solidFill>
                    <a:srgbClr val="CC0099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　</a:t>
            </a:r>
            <a:r>
              <a:rPr lang="en-US" altLang="ja-JP" sz="3600" dirty="0">
                <a:ln w="10160">
                  <a:solidFill>
                    <a:srgbClr val="CC0099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</a:t>
            </a:r>
          </a:p>
        </p:txBody>
      </p:sp>
      <p:sp>
        <p:nvSpPr>
          <p:cNvPr id="2051" name="テキスト ボックス 2"/>
          <p:cNvSpPr txBox="1">
            <a:spLocks noChangeArrowheads="1"/>
          </p:cNvSpPr>
          <p:nvPr/>
        </p:nvSpPr>
        <p:spPr bwMode="auto">
          <a:xfrm>
            <a:off x="0" y="1095348"/>
            <a:ext cx="68580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 smtClean="0">
                <a:solidFill>
                  <a:srgbClr val="000099"/>
                </a:solidFill>
                <a:latin typeface="HGｺﾞｼｯｸE" pitchFamily="49" charset="-128"/>
                <a:ea typeface="HGｺﾞｼｯｸE" pitchFamily="49" charset="-128"/>
              </a:rPr>
              <a:t>　　日時：</a:t>
            </a:r>
            <a:r>
              <a:rPr lang="en-US" altLang="ja-JP" dirty="0" smtClean="0">
                <a:solidFill>
                  <a:srgbClr val="000099"/>
                </a:solidFill>
                <a:latin typeface="HGｺﾞｼｯｸE" pitchFamily="49" charset="-128"/>
                <a:ea typeface="HGｺﾞｼｯｸE" pitchFamily="49" charset="-128"/>
              </a:rPr>
              <a:t>2014</a:t>
            </a:r>
            <a:r>
              <a:rPr lang="ja-JP" altLang="en-US" dirty="0" smtClean="0">
                <a:solidFill>
                  <a:srgbClr val="000099"/>
                </a:solidFill>
                <a:latin typeface="HGｺﾞｼｯｸE" pitchFamily="49" charset="-128"/>
                <a:ea typeface="HGｺﾞｼｯｸE" pitchFamily="49" charset="-128"/>
              </a:rPr>
              <a:t>年</a:t>
            </a:r>
            <a:r>
              <a:rPr lang="en-US" altLang="ja-JP" dirty="0" smtClean="0">
                <a:solidFill>
                  <a:srgbClr val="000099"/>
                </a:solidFill>
                <a:latin typeface="HGｺﾞｼｯｸE" pitchFamily="49" charset="-128"/>
                <a:ea typeface="HGｺﾞｼｯｸE" pitchFamily="49" charset="-128"/>
              </a:rPr>
              <a:t>2</a:t>
            </a:r>
            <a:r>
              <a:rPr lang="ja-JP" altLang="en-US" dirty="0" smtClean="0">
                <a:solidFill>
                  <a:srgbClr val="000099"/>
                </a:solidFill>
                <a:latin typeface="HGｺﾞｼｯｸE" pitchFamily="49" charset="-128"/>
                <a:ea typeface="HGｺﾞｼｯｸE" pitchFamily="49" charset="-128"/>
              </a:rPr>
              <a:t>月</a:t>
            </a:r>
            <a:r>
              <a:rPr lang="en-US" altLang="ja-JP" dirty="0" smtClean="0">
                <a:solidFill>
                  <a:srgbClr val="000099"/>
                </a:solidFill>
                <a:latin typeface="HGｺﾞｼｯｸE" pitchFamily="49" charset="-128"/>
                <a:ea typeface="HGｺﾞｼｯｸE" pitchFamily="49" charset="-128"/>
              </a:rPr>
              <a:t>27</a:t>
            </a:r>
            <a:r>
              <a:rPr lang="ja-JP" altLang="en-US" dirty="0" smtClean="0">
                <a:solidFill>
                  <a:srgbClr val="000099"/>
                </a:solidFill>
                <a:latin typeface="HGｺﾞｼｯｸE" pitchFamily="49" charset="-128"/>
                <a:ea typeface="HGｺﾞｼｯｸE" pitchFamily="49" charset="-128"/>
              </a:rPr>
              <a:t>日（木）</a:t>
            </a:r>
            <a:r>
              <a:rPr lang="en-US" altLang="ja-JP" dirty="0" smtClean="0">
                <a:solidFill>
                  <a:srgbClr val="000099"/>
                </a:solidFill>
                <a:latin typeface="HGｺﾞｼｯｸE" pitchFamily="49" charset="-128"/>
                <a:ea typeface="HGｺﾞｼｯｸE" pitchFamily="49" charset="-128"/>
              </a:rPr>
              <a:t>19:00</a:t>
            </a:r>
            <a:r>
              <a:rPr lang="ja-JP" altLang="en-US" dirty="0" smtClean="0">
                <a:solidFill>
                  <a:srgbClr val="000099"/>
                </a:solidFill>
                <a:latin typeface="HGｺﾞｼｯｸE" pitchFamily="49" charset="-128"/>
                <a:ea typeface="HGｺﾞｼｯｸE" pitchFamily="49" charset="-128"/>
              </a:rPr>
              <a:t>～</a:t>
            </a:r>
            <a:r>
              <a:rPr lang="en-US" altLang="ja-JP" dirty="0" smtClean="0">
                <a:solidFill>
                  <a:srgbClr val="000099"/>
                </a:solidFill>
                <a:latin typeface="HGｺﾞｼｯｸE" pitchFamily="49" charset="-128"/>
                <a:ea typeface="HGｺﾞｼｯｸE" pitchFamily="49" charset="-128"/>
              </a:rPr>
              <a:t>20:30</a:t>
            </a:r>
            <a:endParaRPr lang="en-US" altLang="ja-JP" dirty="0">
              <a:solidFill>
                <a:srgbClr val="000099"/>
              </a:solidFill>
              <a:latin typeface="HGｺﾞｼｯｸE" pitchFamily="49" charset="-128"/>
              <a:ea typeface="HGｺﾞｼｯｸE" pitchFamily="49" charset="-128"/>
            </a:endParaRPr>
          </a:p>
          <a:p>
            <a:endParaRPr lang="en-US" altLang="ja-JP" sz="400" dirty="0">
              <a:solidFill>
                <a:srgbClr val="000099"/>
              </a:solidFill>
              <a:latin typeface="HGｺﾞｼｯｸE" pitchFamily="49" charset="-128"/>
              <a:ea typeface="HGｺﾞｼｯｸE" pitchFamily="49" charset="-128"/>
            </a:endParaRPr>
          </a:p>
          <a:p>
            <a:r>
              <a:rPr lang="ja-JP" altLang="en-US" dirty="0" smtClean="0">
                <a:solidFill>
                  <a:srgbClr val="000099"/>
                </a:solidFill>
                <a:latin typeface="HGｺﾞｼｯｸE" pitchFamily="49" charset="-128"/>
                <a:ea typeface="HGｺﾞｼｯｸE" pitchFamily="49" charset="-128"/>
              </a:rPr>
              <a:t>　　会場：ガーデンシティ幕張　</a:t>
            </a:r>
            <a:r>
              <a:rPr lang="en-US" altLang="ja-JP" dirty="0" smtClean="0">
                <a:solidFill>
                  <a:srgbClr val="000099"/>
                </a:solidFill>
                <a:latin typeface="HGｺﾞｼｯｸE" pitchFamily="49" charset="-128"/>
                <a:ea typeface="HGｺﾞｼｯｸE" pitchFamily="49" charset="-128"/>
              </a:rPr>
              <a:t>48</a:t>
            </a:r>
            <a:r>
              <a:rPr lang="ja-JP" altLang="en-US" dirty="0" smtClean="0">
                <a:solidFill>
                  <a:srgbClr val="000099"/>
                </a:solidFill>
                <a:latin typeface="HGｺﾞｼｯｸE" pitchFamily="49" charset="-128"/>
                <a:ea typeface="HGｺﾞｼｯｸE" pitchFamily="49" charset="-128"/>
              </a:rPr>
              <a:t>階　「サンタマリア」</a:t>
            </a:r>
            <a:endParaRPr lang="en-US" altLang="ja-JP" dirty="0" smtClean="0">
              <a:solidFill>
                <a:srgbClr val="000099"/>
              </a:solidFill>
              <a:latin typeface="HGｺﾞｼｯｸE" pitchFamily="49" charset="-128"/>
              <a:ea typeface="HGｺﾞｼｯｸE" pitchFamily="49" charset="-128"/>
            </a:endParaRPr>
          </a:p>
          <a:p>
            <a:r>
              <a:rPr lang="ja-JP" altLang="en-US" sz="1600" dirty="0" smtClean="0">
                <a:solidFill>
                  <a:srgbClr val="000099"/>
                </a:solidFill>
                <a:latin typeface="HGｺﾞｼｯｸE" pitchFamily="49" charset="-128"/>
                <a:ea typeface="HGｺﾞｼｯｸE" pitchFamily="49" charset="-128"/>
              </a:rPr>
              <a:t>　　 </a:t>
            </a:r>
            <a:endParaRPr lang="en-US" altLang="ja-JP" sz="1600" dirty="0" smtClean="0">
              <a:solidFill>
                <a:srgbClr val="000099"/>
              </a:solidFill>
              <a:latin typeface="HGｺﾞｼｯｸE" pitchFamily="49" charset="-128"/>
              <a:ea typeface="HGｺﾞｼｯｸE" pitchFamily="49" charset="-128"/>
            </a:endParaRPr>
          </a:p>
          <a:p>
            <a:r>
              <a:rPr lang="en-US" altLang="ja-JP" sz="1600" dirty="0" smtClean="0">
                <a:solidFill>
                  <a:srgbClr val="000099"/>
                </a:solidFill>
                <a:latin typeface="HGｺﾞｼｯｸE" pitchFamily="49" charset="-128"/>
                <a:ea typeface="HGｺﾞｼｯｸE" pitchFamily="49" charset="-128"/>
              </a:rPr>
              <a:t>     </a:t>
            </a:r>
            <a:r>
              <a:rPr lang="ja-JP" altLang="en-US" sz="1600" dirty="0" smtClean="0">
                <a:solidFill>
                  <a:srgbClr val="000099"/>
                </a:solidFill>
                <a:latin typeface="HGｺﾞｼｯｸE" pitchFamily="49" charset="-128"/>
                <a:ea typeface="HGｺﾞｼｯｸE" pitchFamily="49" charset="-128"/>
              </a:rPr>
              <a:t>住所：</a:t>
            </a:r>
            <a:r>
              <a:rPr lang="ja-JP" altLang="en-US" sz="1400" b="1" dirty="0" smtClean="0">
                <a:solidFill>
                  <a:schemeClr val="tx2">
                    <a:lumMod val="50000"/>
                  </a:schemeClr>
                </a:solidFill>
              </a:rPr>
              <a:t>千葉県千葉市美浜区</a:t>
            </a:r>
            <a:r>
              <a:rPr lang="ja-JP" altLang="en-US" sz="1400" b="1" dirty="0" err="1" smtClean="0">
                <a:solidFill>
                  <a:schemeClr val="tx2">
                    <a:lumMod val="50000"/>
                  </a:schemeClr>
                </a:solidFill>
              </a:rPr>
              <a:t>ひび</a:t>
            </a:r>
            <a:r>
              <a:rPr lang="ja-JP" altLang="en-US" sz="1400" b="1" dirty="0" smtClean="0">
                <a:solidFill>
                  <a:schemeClr val="tx2">
                    <a:lumMod val="50000"/>
                  </a:schemeClr>
                </a:solidFill>
              </a:rPr>
              <a:t>野</a:t>
            </a:r>
            <a:r>
              <a:rPr lang="en-US" altLang="ja-JP" sz="1400" b="1" dirty="0" smtClean="0">
                <a:solidFill>
                  <a:schemeClr val="tx2">
                    <a:lumMod val="50000"/>
                  </a:schemeClr>
                </a:solidFill>
              </a:rPr>
              <a:t>2-3 </a:t>
            </a:r>
            <a:r>
              <a:rPr lang="ja-JP" altLang="en-US" sz="1400" b="1" dirty="0" smtClean="0">
                <a:solidFill>
                  <a:schemeClr val="tx2">
                    <a:lumMod val="50000"/>
                  </a:schemeClr>
                </a:solidFill>
              </a:rPr>
              <a:t>アパホテル＆リゾート東京ベイ幕張４８</a:t>
            </a:r>
            <a:r>
              <a:rPr lang="en-US" altLang="ja-JP" sz="1400" b="1" dirty="0" smtClean="0">
                <a:solidFill>
                  <a:schemeClr val="tx2">
                    <a:lumMod val="50000"/>
                  </a:schemeClr>
                </a:solidFill>
              </a:rPr>
              <a:t>F</a:t>
            </a:r>
          </a:p>
          <a:p>
            <a:endParaRPr lang="en-US" altLang="ja-JP" sz="400" dirty="0">
              <a:solidFill>
                <a:srgbClr val="000099"/>
              </a:solidFill>
              <a:latin typeface="HGｺﾞｼｯｸE" pitchFamily="49" charset="-128"/>
              <a:ea typeface="HGｺﾞｼｯｸE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2648744"/>
            <a:ext cx="6885384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2400" dirty="0" smtClean="0">
                <a:solidFill>
                  <a:srgbClr val="000099"/>
                </a:solidFill>
                <a:latin typeface="HGｺﾞｼｯｸE" pitchFamily="49" charset="-128"/>
                <a:ea typeface="HGｺﾞｼｯｸE" pitchFamily="49" charset="-128"/>
              </a:rPr>
              <a:t>　◆講演</a:t>
            </a:r>
            <a:r>
              <a:rPr lang="ja-JP" altLang="en-US" sz="2400" dirty="0">
                <a:solidFill>
                  <a:srgbClr val="000099"/>
                </a:solidFill>
                <a:latin typeface="HGｺﾞｼｯｸE" pitchFamily="49" charset="-128"/>
                <a:ea typeface="HGｺﾞｼｯｸE" pitchFamily="49" charset="-128"/>
              </a:rPr>
              <a:t>　</a:t>
            </a:r>
            <a:r>
              <a:rPr lang="en-US" altLang="ja-JP" sz="2400" dirty="0" smtClean="0">
                <a:solidFill>
                  <a:srgbClr val="000099"/>
                </a:solidFill>
                <a:latin typeface="HGｺﾞｼｯｸE" pitchFamily="49" charset="-128"/>
                <a:ea typeface="HGｺﾞｼｯｸE" pitchFamily="49" charset="-128"/>
              </a:rPr>
              <a:t>19:00</a:t>
            </a:r>
            <a:r>
              <a:rPr lang="ja-JP" altLang="en-US" sz="2400" dirty="0" smtClean="0">
                <a:solidFill>
                  <a:srgbClr val="000099"/>
                </a:solidFill>
                <a:latin typeface="HGｺﾞｼｯｸE" pitchFamily="49" charset="-128"/>
                <a:ea typeface="HGｺﾞｼｯｸE" pitchFamily="49" charset="-128"/>
              </a:rPr>
              <a:t>～</a:t>
            </a:r>
            <a:r>
              <a:rPr lang="en-US" altLang="ja-JP" sz="2400" dirty="0" smtClean="0">
                <a:solidFill>
                  <a:srgbClr val="000099"/>
                </a:solidFill>
                <a:latin typeface="HGｺﾞｼｯｸE" pitchFamily="49" charset="-128"/>
                <a:ea typeface="HGｺﾞｼｯｸE" pitchFamily="49" charset="-128"/>
              </a:rPr>
              <a:t>20:00</a:t>
            </a:r>
          </a:p>
          <a:p>
            <a:pPr>
              <a:defRPr/>
            </a:pPr>
            <a:endParaRPr lang="en-US" altLang="ja-JP" sz="2000" dirty="0">
              <a:solidFill>
                <a:srgbClr val="000099"/>
              </a:solidFill>
              <a:latin typeface="HGｺﾞｼｯｸE" pitchFamily="49" charset="-128"/>
              <a:ea typeface="HGｺﾞｼｯｸE" pitchFamily="49" charset="-128"/>
            </a:endParaRPr>
          </a:p>
          <a:p>
            <a:pPr>
              <a:defRPr/>
            </a:pPr>
            <a:r>
              <a:rPr lang="ja-JP" altLang="en-US" dirty="0" smtClean="0">
                <a:latin typeface="HGｺﾞｼｯｸE" pitchFamily="49" charset="-128"/>
                <a:ea typeface="HGｺﾞｼｯｸE" pitchFamily="49" charset="-128"/>
              </a:rPr>
              <a:t>　</a:t>
            </a:r>
            <a:r>
              <a:rPr lang="ja-JP" altLang="en-US" sz="2000" dirty="0" smtClean="0">
                <a:latin typeface="HGｺﾞｼｯｸE" pitchFamily="49" charset="-128"/>
                <a:ea typeface="HGｺﾞｼｯｸE" pitchFamily="49" charset="-128"/>
              </a:rPr>
              <a:t>≪</a:t>
            </a:r>
            <a:r>
              <a:rPr lang="ja-JP" altLang="en-US" sz="2000" dirty="0">
                <a:latin typeface="HGｺﾞｼｯｸE" pitchFamily="49" charset="-128"/>
                <a:ea typeface="HGｺﾞｼｯｸE" pitchFamily="49" charset="-128"/>
              </a:rPr>
              <a:t>座長</a:t>
            </a:r>
            <a:r>
              <a:rPr lang="ja-JP" altLang="en-US" sz="2000" dirty="0" smtClean="0">
                <a:latin typeface="HGｺﾞｼｯｸE" pitchFamily="49" charset="-128"/>
                <a:ea typeface="HGｺﾞｼｯｸE" pitchFamily="49" charset="-128"/>
              </a:rPr>
              <a:t>≫</a:t>
            </a:r>
          </a:p>
          <a:p>
            <a:pPr>
              <a:defRPr/>
            </a:pPr>
            <a:r>
              <a:rPr lang="ja-JP" altLang="en-US" sz="2000" dirty="0" smtClean="0">
                <a:latin typeface="HGｺﾞｼｯｸE" pitchFamily="49" charset="-128"/>
                <a:ea typeface="HGｺﾞｼｯｸE" pitchFamily="49" charset="-128"/>
              </a:rPr>
              <a:t>	千葉県千葉リハビリテーションセンター</a:t>
            </a:r>
          </a:p>
          <a:p>
            <a:pPr>
              <a:defRPr/>
            </a:pPr>
            <a:r>
              <a:rPr lang="ja-JP" altLang="en-US" sz="2000" dirty="0" smtClean="0">
                <a:latin typeface="HGｺﾞｼｯｸE" pitchFamily="49" charset="-128"/>
                <a:ea typeface="HGｺﾞｼｯｸE" pitchFamily="49" charset="-128"/>
              </a:rPr>
              <a:t>			センター長　吉永　勝訓　先生</a:t>
            </a:r>
            <a:endParaRPr lang="en-US" altLang="ja-JP" sz="2000" dirty="0" smtClean="0">
              <a:latin typeface="HGｺﾞｼｯｸE" pitchFamily="49" charset="-128"/>
              <a:ea typeface="HGｺﾞｼｯｸE" pitchFamily="49" charset="-128"/>
            </a:endParaRPr>
          </a:p>
          <a:p>
            <a:pPr>
              <a:defRPr/>
            </a:pPr>
            <a:endParaRPr lang="en-US" altLang="ja-JP" dirty="0" smtClean="0">
              <a:latin typeface="HGｺﾞｼｯｸE" pitchFamily="49" charset="-128"/>
              <a:ea typeface="HGｺﾞｼｯｸE" pitchFamily="49" charset="-128"/>
            </a:endParaRPr>
          </a:p>
          <a:p>
            <a:pPr>
              <a:defRPr/>
            </a:pPr>
            <a:r>
              <a:rPr lang="ja-JP" altLang="en-US" dirty="0" smtClean="0">
                <a:latin typeface="HGｺﾞｼｯｸE" pitchFamily="49" charset="-128"/>
                <a:ea typeface="HGｺﾞｼｯｸE" pitchFamily="49" charset="-128"/>
              </a:rPr>
              <a:t>　</a:t>
            </a:r>
            <a:r>
              <a:rPr lang="ja-JP" altLang="en-US" sz="2000" dirty="0" smtClean="0">
                <a:latin typeface="HGｺﾞｼｯｸE" pitchFamily="49" charset="-128"/>
                <a:ea typeface="HGｺﾞｼｯｸE" pitchFamily="49" charset="-128"/>
              </a:rPr>
              <a:t>≪講演≫</a:t>
            </a:r>
            <a:endParaRPr lang="en-US" altLang="ja-JP" sz="2000" dirty="0" smtClean="0">
              <a:latin typeface="HGｺﾞｼｯｸE" pitchFamily="49" charset="-128"/>
              <a:ea typeface="HGｺﾞｼｯｸE" pitchFamily="49" charset="-128"/>
            </a:endParaRPr>
          </a:p>
          <a:p>
            <a:pPr>
              <a:defRPr/>
            </a:pPr>
            <a:r>
              <a:rPr lang="en-US" altLang="ja-JP" sz="2000" b="1" dirty="0" smtClean="0">
                <a:latin typeface="HGPｺﾞｼｯｸE" pitchFamily="50" charset="-128"/>
                <a:ea typeface="HGPｺﾞｼｯｸE" pitchFamily="50" charset="-128"/>
              </a:rPr>
              <a:t>   </a:t>
            </a:r>
            <a:r>
              <a:rPr lang="ja-JP" altLang="ja-JP" sz="2000" dirty="0" smtClean="0">
                <a:latin typeface="HGPｺﾞｼｯｸE" pitchFamily="50" charset="-128"/>
                <a:ea typeface="HGPｺﾞｼｯｸE" pitchFamily="50" charset="-128"/>
              </a:rPr>
              <a:t>「</a:t>
            </a:r>
            <a:r>
              <a:rPr lang="ja-JP" altLang="en-US" sz="2000" dirty="0" smtClean="0">
                <a:latin typeface="HGPｺﾞｼｯｸE" pitchFamily="50" charset="-128"/>
                <a:ea typeface="HGPｺﾞｼｯｸE" pitchFamily="50" charset="-128"/>
              </a:rPr>
              <a:t>上肢痙縮におけるボツリヌス治療</a:t>
            </a:r>
            <a:r>
              <a:rPr lang="ja-JP" altLang="ja-JP" sz="2000" dirty="0" smtClean="0">
                <a:latin typeface="HGPｺﾞｼｯｸE" pitchFamily="50" charset="-128"/>
                <a:ea typeface="HGPｺﾞｼｯｸE" pitchFamily="50" charset="-128"/>
              </a:rPr>
              <a:t>」</a:t>
            </a:r>
            <a:endParaRPr lang="en-US" altLang="ja-JP" sz="2000" dirty="0" smtClean="0">
              <a:latin typeface="HGPｺﾞｼｯｸE" pitchFamily="50" charset="-128"/>
              <a:ea typeface="HGPｺﾞｼｯｸE" pitchFamily="50" charset="-128"/>
            </a:endParaRPr>
          </a:p>
          <a:p>
            <a:pPr>
              <a:defRPr/>
            </a:pPr>
            <a:r>
              <a:rPr lang="ja-JP" altLang="en-US" sz="2000" dirty="0" smtClean="0">
                <a:latin typeface="HGｺﾞｼｯｸE" pitchFamily="49" charset="-128"/>
                <a:ea typeface="HGｺﾞｼｯｸE" pitchFamily="49" charset="-128"/>
              </a:rPr>
              <a:t>　東京慈恵医科大学附属柏病院　</a:t>
            </a:r>
            <a:endParaRPr lang="en-US" altLang="ja-JP" sz="2000" dirty="0" smtClean="0">
              <a:latin typeface="HGｺﾞｼｯｸE" pitchFamily="49" charset="-128"/>
              <a:ea typeface="HGｺﾞｼｯｸE" pitchFamily="49" charset="-128"/>
            </a:endParaRPr>
          </a:p>
          <a:p>
            <a:pPr>
              <a:defRPr/>
            </a:pPr>
            <a:r>
              <a:rPr lang="ja-JP" altLang="en-US" sz="2000" dirty="0" smtClean="0">
                <a:latin typeface="HGｺﾞｼｯｸE" pitchFamily="49" charset="-128"/>
                <a:ea typeface="HGｺﾞｼｯｸE" pitchFamily="49" charset="-128"/>
              </a:rPr>
              <a:t>　リハビリテーション科　　診療部長　　竹川　徹　先生</a:t>
            </a:r>
          </a:p>
          <a:p>
            <a:pPr>
              <a:defRPr/>
            </a:pPr>
            <a:r>
              <a:rPr lang="ja-JP" altLang="en-US" dirty="0" smtClean="0">
                <a:latin typeface="HGｺﾞｼｯｸE" pitchFamily="49" charset="-128"/>
                <a:ea typeface="HGｺﾞｼｯｸE" pitchFamily="49" charset="-128"/>
              </a:rPr>
              <a:t>	</a:t>
            </a:r>
            <a:endParaRPr lang="en-US" altLang="ja-JP" dirty="0" smtClean="0">
              <a:latin typeface="HGｺﾞｼｯｸE" pitchFamily="49" charset="-128"/>
              <a:ea typeface="HGｺﾞｼｯｸE" pitchFamily="49" charset="-128"/>
            </a:endParaRPr>
          </a:p>
          <a:p>
            <a:pPr>
              <a:defRPr/>
            </a:pPr>
            <a:r>
              <a:rPr lang="ja-JP" altLang="en-US" sz="2000" dirty="0" smtClean="0">
                <a:latin typeface="HGｺﾞｼｯｸE" pitchFamily="49" charset="-128"/>
                <a:ea typeface="HGｺﾞｼｯｸE" pitchFamily="49" charset="-128"/>
              </a:rPr>
              <a:t>　</a:t>
            </a:r>
            <a:r>
              <a:rPr lang="ja-JP" altLang="en-US" dirty="0" smtClean="0">
                <a:latin typeface="HGｺﾞｼｯｸE" pitchFamily="49" charset="-128"/>
                <a:ea typeface="HGｺﾞｼｯｸE" pitchFamily="49" charset="-128"/>
              </a:rPr>
              <a:t>			　</a:t>
            </a:r>
            <a:endParaRPr lang="en-US" altLang="ja-JP" dirty="0" smtClean="0">
              <a:latin typeface="HGｺﾞｼｯｸE" pitchFamily="49" charset="-128"/>
              <a:ea typeface="HGｺﾞｼｯｸE" pitchFamily="49" charset="-128"/>
            </a:endParaRPr>
          </a:p>
          <a:p>
            <a:pPr>
              <a:defRPr/>
            </a:pPr>
            <a:r>
              <a:rPr lang="ja-JP" altLang="en-US" sz="2000" dirty="0" smtClean="0">
                <a:latin typeface="HGｺﾞｼｯｸE" pitchFamily="49" charset="-128"/>
                <a:ea typeface="HGｺﾞｼｯｸE" pitchFamily="49" charset="-128"/>
              </a:rPr>
              <a:t>　</a:t>
            </a:r>
            <a:r>
              <a:rPr lang="ja-JP" altLang="en-US" sz="2000" dirty="0">
                <a:latin typeface="HGｺﾞｼｯｸE" pitchFamily="49" charset="-128"/>
                <a:ea typeface="HGｺﾞｼｯｸE" pitchFamily="49" charset="-128"/>
              </a:rPr>
              <a:t>　　　　　　　　　　　　　　</a:t>
            </a:r>
            <a:r>
              <a:rPr lang="ja-JP" altLang="en-US" sz="1600" dirty="0">
                <a:latin typeface="HGｺﾞｼｯｸE" pitchFamily="49" charset="-128"/>
                <a:ea typeface="HGｺﾞｼｯｸE" pitchFamily="49" charset="-128"/>
              </a:rPr>
              <a:t>　　  　　　　　</a:t>
            </a:r>
            <a:r>
              <a:rPr lang="ja-JP" altLang="en-US" sz="1600" dirty="0" smtClean="0">
                <a:latin typeface="HGｺﾞｼｯｸE" pitchFamily="49" charset="-128"/>
                <a:ea typeface="HGｺﾞｼｯｸE" pitchFamily="49" charset="-128"/>
              </a:rPr>
              <a:t>　</a:t>
            </a:r>
            <a:r>
              <a:rPr lang="ja-JP" altLang="en-US" sz="1600" dirty="0">
                <a:latin typeface="HGｺﾞｼｯｸE" pitchFamily="49" charset="-128"/>
                <a:ea typeface="HGｺﾞｼｯｸE" pitchFamily="49" charset="-128"/>
              </a:rPr>
              <a:t>　　　　　　   　　　  </a:t>
            </a:r>
            <a:r>
              <a:rPr lang="ja-JP" altLang="en-US" dirty="0">
                <a:latin typeface="HGｺﾞｼｯｸE" pitchFamily="49" charset="-128"/>
                <a:ea typeface="HGｺﾞｼｯｸE" pitchFamily="49" charset="-128"/>
              </a:rPr>
              <a:t>　</a:t>
            </a:r>
            <a:r>
              <a:rPr lang="ja-JP" altLang="en-US" dirty="0" smtClean="0">
                <a:latin typeface="HGｺﾞｼｯｸE" pitchFamily="49" charset="-128"/>
                <a:ea typeface="HGｺﾞｼｯｸE" pitchFamily="49" charset="-128"/>
              </a:rPr>
              <a:t>　　　　　  </a:t>
            </a:r>
            <a:r>
              <a:rPr lang="ja-JP" altLang="en-US" sz="1600" dirty="0">
                <a:latin typeface="HGｺﾞｼｯｸE" pitchFamily="49" charset="-128"/>
                <a:ea typeface="HGｺﾞｼｯｸE" pitchFamily="49" charset="-128"/>
              </a:rPr>
              <a:t>　　　　　　　　　　　　　　　　</a:t>
            </a:r>
            <a:endParaRPr lang="en-US" altLang="ja-JP" sz="1600" dirty="0">
              <a:latin typeface="HGｺﾞｼｯｸE" pitchFamily="49" charset="-128"/>
              <a:ea typeface="HGｺﾞｼｯｸE" pitchFamily="49" charset="-128"/>
            </a:endParaRPr>
          </a:p>
          <a:p>
            <a:pPr>
              <a:defRPr/>
            </a:pPr>
            <a:r>
              <a:rPr lang="ja-JP" altLang="en-US" sz="2000" dirty="0" smtClean="0">
                <a:solidFill>
                  <a:srgbClr val="000099"/>
                </a:solidFill>
                <a:latin typeface="HGｺﾞｼｯｸE" pitchFamily="49" charset="-128"/>
                <a:ea typeface="HGｺﾞｼｯｸE" pitchFamily="49" charset="-128"/>
              </a:rPr>
              <a:t>　</a:t>
            </a:r>
            <a:r>
              <a:rPr lang="ja-JP" altLang="en-US" sz="2400" dirty="0" smtClean="0">
                <a:solidFill>
                  <a:srgbClr val="000099"/>
                </a:solidFill>
                <a:latin typeface="HGｺﾞｼｯｸE" pitchFamily="49" charset="-128"/>
                <a:ea typeface="HGｺﾞｼｯｸE" pitchFamily="49" charset="-128"/>
              </a:rPr>
              <a:t>◆ディスカッション　</a:t>
            </a:r>
            <a:r>
              <a:rPr lang="en-US" altLang="ja-JP" sz="2400" dirty="0" smtClean="0">
                <a:solidFill>
                  <a:srgbClr val="000099"/>
                </a:solidFill>
                <a:latin typeface="HGｺﾞｼｯｸE" pitchFamily="49" charset="-128"/>
                <a:ea typeface="HGｺﾞｼｯｸE" pitchFamily="49" charset="-128"/>
              </a:rPr>
              <a:t>20:00</a:t>
            </a:r>
            <a:r>
              <a:rPr lang="ja-JP" altLang="en-US" sz="2400" dirty="0" smtClean="0">
                <a:solidFill>
                  <a:srgbClr val="000099"/>
                </a:solidFill>
                <a:latin typeface="HGｺﾞｼｯｸE" pitchFamily="49" charset="-128"/>
                <a:ea typeface="HGｺﾞｼｯｸE" pitchFamily="49" charset="-128"/>
              </a:rPr>
              <a:t>～</a:t>
            </a:r>
            <a:r>
              <a:rPr lang="en-US" altLang="ja-JP" sz="2400" dirty="0" smtClean="0">
                <a:solidFill>
                  <a:srgbClr val="000099"/>
                </a:solidFill>
                <a:latin typeface="HGｺﾞｼｯｸE" pitchFamily="49" charset="-128"/>
                <a:ea typeface="HGｺﾞｼｯｸE" pitchFamily="49" charset="-128"/>
              </a:rPr>
              <a:t>20:30</a:t>
            </a:r>
            <a:endParaRPr lang="ja-JP" altLang="en-US" sz="2000" dirty="0" smtClean="0">
              <a:solidFill>
                <a:srgbClr val="000099"/>
              </a:solidFill>
              <a:latin typeface="HGｺﾞｼｯｸE" pitchFamily="49" charset="-128"/>
              <a:ea typeface="HGｺﾞｼｯｸE" pitchFamily="49" charset="-128"/>
            </a:endParaRPr>
          </a:p>
          <a:p>
            <a:pPr>
              <a:defRPr/>
            </a:pPr>
            <a:r>
              <a:rPr lang="ja-JP" altLang="en-US" sz="2000" dirty="0" smtClean="0">
                <a:solidFill>
                  <a:srgbClr val="000099"/>
                </a:solidFill>
                <a:latin typeface="HGｺﾞｼｯｸE" pitchFamily="49" charset="-128"/>
                <a:ea typeface="HGｺﾞｼｯｸE" pitchFamily="49" charset="-128"/>
              </a:rPr>
              <a:t>　　　</a:t>
            </a:r>
            <a:endParaRPr lang="en-US" altLang="ja-JP" sz="3200" dirty="0" smtClean="0">
              <a:latin typeface="HGｺﾞｼｯｸE" pitchFamily="49" charset="-128"/>
              <a:ea typeface="HGｺﾞｼｯｸE" pitchFamily="49" charset="-128"/>
            </a:endParaRPr>
          </a:p>
          <a:p>
            <a:pPr>
              <a:defRPr/>
            </a:pPr>
            <a:endParaRPr lang="ja-JP" altLang="en-US" sz="2400" b="1" dirty="0" smtClean="0">
              <a:latin typeface="HGｺﾞｼｯｸE" pitchFamily="49" charset="-128"/>
              <a:ea typeface="HGｺﾞｼｯｸE" pitchFamily="49" charset="-128"/>
            </a:endParaRPr>
          </a:p>
          <a:p>
            <a:pPr>
              <a:defRPr/>
            </a:pPr>
            <a:endParaRPr lang="en-US" altLang="ja-JP" dirty="0">
              <a:latin typeface="HGｺﾞｼｯｸE" pitchFamily="49" charset="-128"/>
              <a:ea typeface="HGｺﾞｼｯｸE" pitchFamily="49" charset="-128"/>
            </a:endParaRPr>
          </a:p>
          <a:p>
            <a:pPr>
              <a:defRPr/>
            </a:pPr>
            <a:endParaRPr lang="en-US" altLang="ja-JP" sz="1400" dirty="0">
              <a:solidFill>
                <a:srgbClr val="0070C0"/>
              </a:solidFill>
              <a:latin typeface="HGｺﾞｼｯｸE" pitchFamily="49" charset="-128"/>
              <a:ea typeface="HGｺﾞｼｯｸE" pitchFamily="49" charset="-128"/>
            </a:endParaRPr>
          </a:p>
          <a:p>
            <a:pPr>
              <a:defRPr/>
            </a:pPr>
            <a:r>
              <a:rPr lang="en-US" altLang="ja-JP" sz="1400" dirty="0" smtClean="0">
                <a:solidFill>
                  <a:srgbClr val="0070C0"/>
                </a:solidFill>
                <a:latin typeface="HGｺﾞｼｯｸE" pitchFamily="49" charset="-128"/>
                <a:ea typeface="HGｺﾞｼｯｸE" pitchFamily="49" charset="-128"/>
              </a:rPr>
              <a:t>※</a:t>
            </a:r>
            <a:r>
              <a:rPr lang="ja-JP" altLang="en-US" sz="1400" dirty="0" smtClean="0">
                <a:solidFill>
                  <a:srgbClr val="0070C0"/>
                </a:solidFill>
                <a:latin typeface="HGｺﾞｼｯｸE" pitchFamily="49" charset="-128"/>
                <a:ea typeface="HGｺﾞｼｯｸE" pitchFamily="49" charset="-128"/>
              </a:rPr>
              <a:t>講演会終了後、情報交換会をご用意しております。</a:t>
            </a:r>
            <a:endParaRPr lang="en-US" altLang="ja-JP" sz="1400" dirty="0">
              <a:solidFill>
                <a:srgbClr val="0070C0"/>
              </a:solidFill>
              <a:latin typeface="HGｺﾞｼｯｸE" pitchFamily="49" charset="-128"/>
              <a:ea typeface="HGｺﾞｼｯｸE" pitchFamily="49" charset="-128"/>
            </a:endParaRPr>
          </a:p>
          <a:p>
            <a:pPr>
              <a:defRPr/>
            </a:pPr>
            <a:r>
              <a:rPr lang="ja-JP" altLang="en-US" dirty="0">
                <a:solidFill>
                  <a:srgbClr val="0070C0"/>
                </a:solidFill>
                <a:latin typeface="HGｺﾞｼｯｸE" pitchFamily="49" charset="-128"/>
                <a:ea typeface="HGｺﾞｼｯｸE" pitchFamily="49" charset="-128"/>
              </a:rPr>
              <a:t>　　　　　　　　　　　　　　　　　　　　　　　</a:t>
            </a:r>
            <a:r>
              <a:rPr lang="ja-JP" altLang="en-US" sz="1400" dirty="0">
                <a:solidFill>
                  <a:srgbClr val="0070C0"/>
                </a:solidFill>
                <a:latin typeface="HGｺﾞｼｯｸE" pitchFamily="49" charset="-128"/>
                <a:ea typeface="HGｺﾞｼｯｸE" pitchFamily="49" charset="-128"/>
              </a:rPr>
              <a:t>　　　　　　　　　　　　　　　　　　　　　　　　　　　　　　　　　　　　</a:t>
            </a:r>
            <a:endParaRPr lang="en-US" altLang="ja-JP" sz="1400" dirty="0">
              <a:solidFill>
                <a:srgbClr val="0070C0"/>
              </a:solidFill>
              <a:latin typeface="HGｺﾞｼｯｸE" pitchFamily="49" charset="-128"/>
              <a:ea typeface="HGｺﾞｼｯｸE" pitchFamily="49" charset="-128"/>
            </a:endParaRPr>
          </a:p>
        </p:txBody>
      </p:sp>
      <p:sp>
        <p:nvSpPr>
          <p:cNvPr id="2053" name="テキスト ボックス 4"/>
          <p:cNvSpPr txBox="1">
            <a:spLocks noChangeArrowheads="1"/>
          </p:cNvSpPr>
          <p:nvPr/>
        </p:nvSpPr>
        <p:spPr bwMode="auto">
          <a:xfrm>
            <a:off x="1340768" y="9057456"/>
            <a:ext cx="43910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1600" b="1" dirty="0" smtClean="0">
                <a:latin typeface="HGｺﾞｼｯｸE" pitchFamily="49" charset="-128"/>
                <a:ea typeface="HGｺﾞｼｯｸE" pitchFamily="49" charset="-128"/>
              </a:rPr>
              <a:t>主催</a:t>
            </a:r>
            <a:endParaRPr lang="en-US" altLang="ja-JP" sz="1600" b="1" dirty="0">
              <a:latin typeface="HGｺﾞｼｯｸE" pitchFamily="49" charset="-128"/>
              <a:ea typeface="HGｺﾞｼｯｸE" pitchFamily="49" charset="-128"/>
            </a:endParaRPr>
          </a:p>
          <a:p>
            <a:pPr algn="ctr"/>
            <a:r>
              <a:rPr lang="ja-JP" altLang="en-US" sz="1600" b="1" dirty="0">
                <a:latin typeface="HGｺﾞｼｯｸE" pitchFamily="49" charset="-128"/>
                <a:ea typeface="HGｺﾞｼｯｸE" pitchFamily="49" charset="-128"/>
              </a:rPr>
              <a:t>　グラクソ・スミスクライン株式会社</a:t>
            </a:r>
          </a:p>
        </p:txBody>
      </p:sp>
      <p:cxnSp>
        <p:nvCxnSpPr>
          <p:cNvPr id="9" name="直線コネクタ 8"/>
          <p:cNvCxnSpPr/>
          <p:nvPr/>
        </p:nvCxnSpPr>
        <p:spPr>
          <a:xfrm>
            <a:off x="0" y="2576736"/>
            <a:ext cx="6858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476250" y="8985250"/>
            <a:ext cx="575945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0" y="920552"/>
            <a:ext cx="6858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ja-JP" sz="1600" b="1" dirty="0" smtClean="0">
              <a:solidFill>
                <a:srgbClr val="000099"/>
              </a:solidFill>
              <a:latin typeface="HGｺﾞｼｯｸE" pitchFamily="49" charset="-128"/>
              <a:ea typeface="HGｺﾞｼｯｸE" pitchFamily="49" charset="-128"/>
            </a:endParaRPr>
          </a:p>
          <a:p>
            <a:pPr algn="ctr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560512"/>
            <a:ext cx="6858000" cy="1872208"/>
          </a:xfrm>
        </p:spPr>
        <p:txBody>
          <a:bodyPr/>
          <a:lstStyle/>
          <a:p>
            <a:pPr algn="l"/>
            <a:r>
              <a:rPr kumimoji="1" lang="en-US" altLang="ja-JP" sz="2000" dirty="0" smtClean="0"/>
              <a:t/>
            </a:r>
            <a:br>
              <a:rPr kumimoji="1" lang="en-US" altLang="ja-JP" sz="2000" dirty="0" smtClean="0"/>
            </a:br>
            <a:r>
              <a:rPr kumimoji="1" lang="ja-JP" altLang="en-US" sz="2000" dirty="0" smtClean="0"/>
              <a:t>　　</a:t>
            </a:r>
            <a:r>
              <a:rPr kumimoji="1" lang="en-US" altLang="ja-JP" sz="2000" dirty="0" smtClean="0"/>
              <a:t/>
            </a:r>
            <a:br>
              <a:rPr kumimoji="1" lang="en-US" altLang="ja-JP" sz="2000" dirty="0" smtClean="0"/>
            </a:br>
            <a:r>
              <a:rPr lang="en-US" altLang="ja-JP" sz="4800" dirty="0" smtClean="0"/>
              <a:t/>
            </a:r>
            <a:br>
              <a:rPr lang="en-US" altLang="ja-JP" sz="4800" dirty="0" smtClean="0"/>
            </a:br>
            <a:r>
              <a:rPr lang="ja-JP" altLang="en-US" sz="4800" dirty="0" smtClean="0"/>
              <a:t>　　　　会場案内図</a:t>
            </a:r>
            <a:r>
              <a:rPr lang="en-US" altLang="ja-JP" sz="4800" dirty="0" smtClean="0"/>
              <a:t/>
            </a:r>
            <a:br>
              <a:rPr lang="en-US" altLang="ja-JP" sz="4800" dirty="0" smtClean="0"/>
            </a:br>
            <a:r>
              <a:rPr lang="ja-JP" altLang="en-US" sz="1800" dirty="0" smtClean="0"/>
              <a:t>〒</a:t>
            </a:r>
            <a:r>
              <a:rPr lang="en-US" altLang="ja-JP" sz="1800" dirty="0" smtClean="0"/>
              <a:t>261-0021</a:t>
            </a:r>
            <a:br>
              <a:rPr lang="en-US" altLang="ja-JP" sz="1800" dirty="0" smtClean="0"/>
            </a:br>
            <a:r>
              <a:rPr lang="ja-JP" altLang="en-US" sz="1800" dirty="0" smtClean="0"/>
              <a:t>千葉県千葉市美浜区</a:t>
            </a:r>
            <a:r>
              <a:rPr lang="ja-JP" altLang="en-US" sz="1800" dirty="0" err="1" smtClean="0"/>
              <a:t>ひび</a:t>
            </a:r>
            <a:r>
              <a:rPr lang="ja-JP" altLang="en-US" sz="1800" dirty="0" smtClean="0"/>
              <a:t>野</a:t>
            </a:r>
            <a:r>
              <a:rPr lang="en-US" altLang="ja-JP" sz="1800" dirty="0" smtClean="0"/>
              <a:t>2-3 </a:t>
            </a:r>
            <a:r>
              <a:rPr lang="ja-JP" altLang="en-US" sz="1800" dirty="0" smtClean="0"/>
              <a:t>アパホテル＆リゾート東京ベイ幕張　</a:t>
            </a:r>
            <a:r>
              <a:rPr lang="en-US" altLang="ja-JP" sz="1800" dirty="0" smtClean="0"/>
              <a:t>B1F/3F/48F</a:t>
            </a:r>
            <a:br>
              <a:rPr lang="en-US" altLang="ja-JP" sz="1800" dirty="0" smtClean="0"/>
            </a:br>
            <a:r>
              <a:rPr lang="en-US" altLang="ja-JP" sz="1800" dirty="0" smtClean="0"/>
              <a:t>TEL:043-351-7831</a:t>
            </a:r>
            <a:br>
              <a:rPr lang="en-US" altLang="ja-JP" sz="1800" dirty="0" smtClean="0"/>
            </a:br>
            <a:r>
              <a:rPr lang="en-US" altLang="ja-JP" sz="1800" dirty="0" smtClean="0">
                <a:latin typeface="HGｺﾞｼｯｸE" pitchFamily="49" charset="-128"/>
                <a:ea typeface="HGｺﾞｼｯｸE" pitchFamily="49" charset="-128"/>
              </a:rPr>
              <a:t/>
            </a:r>
            <a:br>
              <a:rPr lang="en-US" altLang="ja-JP" sz="1800" dirty="0" smtClean="0">
                <a:latin typeface="HGｺﾞｼｯｸE" pitchFamily="49" charset="-128"/>
                <a:ea typeface="HGｺﾞｼｯｸE" pitchFamily="49" charset="-128"/>
              </a:rPr>
            </a:br>
            <a:r>
              <a:rPr lang="en-US" altLang="ja-JP" sz="500" dirty="0" smtClean="0">
                <a:latin typeface="HGｺﾞｼｯｸE" pitchFamily="49" charset="-128"/>
                <a:ea typeface="HGｺﾞｼｯｸE" pitchFamily="49" charset="-128"/>
              </a:rPr>
              <a:t/>
            </a:r>
            <a:br>
              <a:rPr lang="en-US" altLang="ja-JP" sz="500" dirty="0" smtClean="0">
                <a:latin typeface="HGｺﾞｼｯｸE" pitchFamily="49" charset="-128"/>
                <a:ea typeface="HGｺﾞｼｯｸE" pitchFamily="49" charset="-128"/>
              </a:rPr>
            </a:b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endParaRPr kumimoji="1" lang="ja-JP" altLang="en-US" sz="2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8640" y="5613400"/>
            <a:ext cx="5640660" cy="2531533"/>
          </a:xfrm>
        </p:spPr>
        <p:txBody>
          <a:bodyPr/>
          <a:lstStyle/>
          <a:p>
            <a:pPr algn="l"/>
            <a:endParaRPr lang="en-US" altLang="ja-JP" sz="1800" b="1" dirty="0" smtClean="0">
              <a:solidFill>
                <a:schemeClr val="tx1"/>
              </a:solidFill>
            </a:endParaRPr>
          </a:p>
          <a:p>
            <a:pPr algn="l"/>
            <a:endParaRPr lang="en-US" altLang="ja-JP" sz="1800" b="1" dirty="0" smtClean="0">
              <a:solidFill>
                <a:schemeClr val="tx1"/>
              </a:solidFill>
            </a:endParaRPr>
          </a:p>
          <a:p>
            <a:pPr algn="l"/>
            <a:endParaRPr lang="en-US" altLang="ja-JP" sz="1800" b="1" dirty="0" smtClean="0">
              <a:solidFill>
                <a:schemeClr val="tx1"/>
              </a:solidFill>
            </a:endParaRPr>
          </a:p>
          <a:p>
            <a:pPr algn="l"/>
            <a:endParaRPr lang="en-US" altLang="ja-JP" sz="1800" b="1" dirty="0" smtClean="0">
              <a:solidFill>
                <a:schemeClr val="tx1"/>
              </a:solidFill>
            </a:endParaRPr>
          </a:p>
          <a:p>
            <a:pPr algn="l"/>
            <a:endParaRPr lang="en-US" altLang="ja-JP" sz="1800" b="1" dirty="0" smtClean="0">
              <a:solidFill>
                <a:schemeClr val="tx1"/>
              </a:solidFill>
            </a:endParaRPr>
          </a:p>
          <a:p>
            <a:pPr algn="l"/>
            <a:endParaRPr lang="en-US" altLang="ja-JP" sz="1800" b="1" dirty="0" smtClean="0">
              <a:solidFill>
                <a:schemeClr val="tx1"/>
              </a:solidFill>
            </a:endParaRPr>
          </a:p>
          <a:p>
            <a:pPr algn="l"/>
            <a:endParaRPr lang="en-US" altLang="ja-JP" sz="1800" b="1" dirty="0" smtClean="0">
              <a:solidFill>
                <a:schemeClr val="tx1"/>
              </a:solidFill>
            </a:endParaRPr>
          </a:p>
          <a:p>
            <a:pPr algn="l"/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8640" y="7257256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JR</a:t>
            </a:r>
            <a:r>
              <a:rPr kumimoji="1" lang="ja-JP" altLang="en-US" dirty="0" smtClean="0"/>
              <a:t>京葉線　海浜幕張駅より徒歩５分</a:t>
            </a:r>
            <a:endParaRPr kumimoji="1" lang="ja-JP" altLang="en-US" dirty="0"/>
          </a:p>
        </p:txBody>
      </p:sp>
      <p:pic>
        <p:nvPicPr>
          <p:cNvPr id="2050" name="Picture 2" descr="http://tkpmakuhari.net/images/map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575" y="2720752"/>
            <a:ext cx="6667500" cy="4320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14</Words>
  <Application>Microsoft Office PowerPoint</Application>
  <PresentationFormat>A4 210 x 297 mm</PresentationFormat>
  <Paragraphs>38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スライド 1</vt:lpstr>
      <vt:lpstr> 　　  　　　　会場案内図 〒261-0021 千葉県千葉市美浜区ひび野2-3 アパホテル＆リゾート東京ベイ幕張　B1F/3F/48F TEL:043-351-7831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Shinichi Kamiya</dc:creator>
  <cp:lastModifiedBy>kzk25158</cp:lastModifiedBy>
  <cp:revision>101</cp:revision>
  <dcterms:modified xsi:type="dcterms:W3CDTF">2014-01-07T02:34:55Z</dcterms:modified>
</cp:coreProperties>
</file>