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64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9D4DBD4-E056-4AE7-80B9-CA9D54039E77}" type="datetimeFigureOut">
              <a:rPr lang="ja-JP" altLang="en-US"/>
              <a:pPr>
                <a:defRPr/>
              </a:pPr>
              <a:t>2014/1/7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1A2CB7-A703-4DBC-894D-F35077A2155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B2131B-F8E5-45DC-AC9F-7953A14F6B8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A2CB7-A703-4DBC-894D-F35077A2155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C253-1A31-46EF-AFB5-D01C5FFDC9C1}" type="datetimeFigureOut">
              <a:rPr lang="ja-JP" altLang="en-US"/>
              <a:pPr>
                <a:defRPr/>
              </a:pPr>
              <a:t>2014/1/7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2B11-D8FD-488D-808D-A1F3667D90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CE2AC8-9EA3-460A-92EE-F727A3AD13A5}" type="datetimeFigureOut">
              <a:rPr lang="ja-JP" altLang="en-US"/>
              <a:pPr>
                <a:defRPr/>
              </a:pPr>
              <a:t>2014/1/7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59CDCC-A4F7-4D77-B719-D2922C3367B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pic>
        <p:nvPicPr>
          <p:cNvPr id="1031" name="Picture 8" descr="C:\Documents and Settings\Admin\デスクトップ\pt19-03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1438" y="0"/>
            <a:ext cx="7000876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66654"/>
            <a:ext cx="70009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ja-JP" altLang="en-US" sz="32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「</a:t>
            </a:r>
            <a:r>
              <a:rPr lang="ja-JP" altLang="en-US" sz="28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第</a:t>
            </a:r>
            <a:r>
              <a:rPr lang="en-US" altLang="ja-JP" sz="28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</a:t>
            </a:r>
            <a:r>
              <a:rPr lang="ja-JP" altLang="en-US" sz="28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回痙縮ミーティング</a:t>
            </a:r>
            <a:r>
              <a:rPr lang="en-US" altLang="ja-JP" sz="28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in</a:t>
            </a:r>
            <a:r>
              <a:rPr lang="ja-JP" altLang="en-US" sz="2800" dirty="0" smtClean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千葉」</a:t>
            </a:r>
            <a:r>
              <a:rPr lang="ja-JP" altLang="en-US" sz="3600" dirty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　</a:t>
            </a:r>
            <a:r>
              <a:rPr lang="en-US" altLang="ja-JP" sz="3600" dirty="0">
                <a:ln w="10160">
                  <a:solidFill>
                    <a:srgbClr val="CC0099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</a:p>
        </p:txBody>
      </p:sp>
      <p:sp>
        <p:nvSpPr>
          <p:cNvPr id="2051" name="テキスト ボックス 2"/>
          <p:cNvSpPr txBox="1">
            <a:spLocks noChangeArrowheads="1"/>
          </p:cNvSpPr>
          <p:nvPr/>
        </p:nvSpPr>
        <p:spPr bwMode="auto">
          <a:xfrm>
            <a:off x="0" y="1095348"/>
            <a:ext cx="6858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　日時：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2014</a:t>
            </a:r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年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</a:t>
            </a:r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月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27</a:t>
            </a:r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日（木）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19:00</a:t>
            </a:r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～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20:30</a:t>
            </a:r>
            <a:endParaRPr lang="en-US" altLang="ja-JP" dirty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endParaRPr lang="en-US" altLang="ja-JP" sz="400" dirty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　会場：ガーデンシティ幕張　</a:t>
            </a:r>
            <a:r>
              <a:rPr lang="en-US" altLang="ja-JP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48</a:t>
            </a:r>
            <a:r>
              <a:rPr lang="ja-JP" altLang="en-US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階　「サンタマリア」</a:t>
            </a:r>
            <a:endParaRPr lang="en-US" altLang="ja-JP" dirty="0" smtClean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r>
              <a:rPr lang="ja-JP" altLang="en-US" sz="16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　 </a:t>
            </a:r>
            <a:endParaRPr lang="en-US" altLang="ja-JP" sz="1600" dirty="0" smtClean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r>
              <a:rPr lang="en-US" altLang="ja-JP" sz="16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     </a:t>
            </a:r>
            <a:r>
              <a:rPr lang="ja-JP" altLang="en-US" sz="16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住所：</a:t>
            </a:r>
            <a:r>
              <a:rPr lang="ja-JP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千葉県千葉市美浜区</a:t>
            </a:r>
            <a:r>
              <a:rPr lang="ja-JP" altLang="en-US" sz="1400" b="1" dirty="0" err="1" smtClean="0">
                <a:solidFill>
                  <a:schemeClr val="tx2">
                    <a:lumMod val="50000"/>
                  </a:schemeClr>
                </a:solidFill>
              </a:rPr>
              <a:t>ひび</a:t>
            </a:r>
            <a:r>
              <a:rPr lang="ja-JP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野</a:t>
            </a:r>
            <a:r>
              <a:rPr lang="en-US" altLang="ja-JP" sz="1400" b="1" dirty="0" smtClean="0">
                <a:solidFill>
                  <a:schemeClr val="tx2">
                    <a:lumMod val="50000"/>
                  </a:schemeClr>
                </a:solidFill>
              </a:rPr>
              <a:t>2-3 </a:t>
            </a:r>
            <a:r>
              <a:rPr lang="ja-JP" altLang="en-US" sz="1400" b="1" dirty="0" smtClean="0">
                <a:solidFill>
                  <a:schemeClr val="tx2">
                    <a:lumMod val="50000"/>
                  </a:schemeClr>
                </a:solidFill>
              </a:rPr>
              <a:t>アパホテル＆リゾート東京ベイ幕張４８</a:t>
            </a:r>
            <a:r>
              <a:rPr lang="en-US" altLang="ja-JP" sz="1400" b="1" dirty="0" smtClean="0">
                <a:solidFill>
                  <a:schemeClr val="tx2">
                    <a:lumMod val="50000"/>
                  </a:schemeClr>
                </a:solidFill>
              </a:rPr>
              <a:t>F</a:t>
            </a:r>
          </a:p>
          <a:p>
            <a:endParaRPr lang="en-US" altLang="ja-JP" sz="400" dirty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2648744"/>
            <a:ext cx="688538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◆講演</a:t>
            </a:r>
            <a:r>
              <a:rPr lang="ja-JP" altLang="en-US" sz="2400" dirty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en-US" altLang="ja-JP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19:00</a:t>
            </a:r>
            <a:r>
              <a:rPr lang="ja-JP" altLang="en-US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～</a:t>
            </a:r>
            <a:r>
              <a:rPr lang="en-US" altLang="ja-JP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20:00</a:t>
            </a:r>
          </a:p>
          <a:p>
            <a:pPr>
              <a:defRPr/>
            </a:pPr>
            <a:endParaRPr lang="en-US" altLang="ja-JP" sz="2000" dirty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≪</a:t>
            </a:r>
            <a:r>
              <a:rPr lang="ja-JP" altLang="en-US" sz="2000" dirty="0">
                <a:latin typeface="HGｺﾞｼｯｸE" pitchFamily="49" charset="-128"/>
                <a:ea typeface="HGｺﾞｼｯｸE" pitchFamily="49" charset="-128"/>
              </a:rPr>
              <a:t>座長</a:t>
            </a: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≫</a:t>
            </a: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	千葉県千葉リハビリテーションセンター</a:t>
            </a: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			センター長　吉永　勝訓　先生</a:t>
            </a:r>
            <a:endParaRPr lang="en-US" altLang="ja-JP" sz="2000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endParaRPr lang="en-US" altLang="ja-JP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dirty="0" smtClean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≪講演≫</a:t>
            </a:r>
            <a:endParaRPr lang="en-US" altLang="ja-JP" sz="2000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en-US" altLang="ja-JP" sz="2000" b="1" dirty="0" smtClean="0">
                <a:latin typeface="HGPｺﾞｼｯｸE" pitchFamily="50" charset="-128"/>
                <a:ea typeface="HGPｺﾞｼｯｸE" pitchFamily="50" charset="-128"/>
              </a:rPr>
              <a:t>   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「</a:t>
            </a:r>
            <a:r>
              <a:rPr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上肢痙縮におけるボツリヌス治療</a:t>
            </a:r>
            <a:r>
              <a:rPr lang="ja-JP" altLang="ja-JP" sz="2000" dirty="0" smtClean="0">
                <a:latin typeface="HGPｺﾞｼｯｸE" pitchFamily="50" charset="-128"/>
                <a:ea typeface="HGPｺﾞｼｯｸE" pitchFamily="50" charset="-128"/>
              </a:rPr>
              <a:t>」</a:t>
            </a:r>
            <a:endParaRPr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　東京慈恵医科大学附属柏病院　</a:t>
            </a:r>
            <a:endParaRPr lang="en-US" altLang="ja-JP" sz="2000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　リハビリテーション科　　診療部長　　竹川　徹　先生</a:t>
            </a:r>
          </a:p>
          <a:p>
            <a:pPr>
              <a:defRPr/>
            </a:pPr>
            <a:r>
              <a:rPr lang="ja-JP" altLang="en-US" dirty="0" smtClean="0">
                <a:latin typeface="HGｺﾞｼｯｸE" pitchFamily="49" charset="-128"/>
                <a:ea typeface="HGｺﾞｼｯｸE" pitchFamily="49" charset="-128"/>
              </a:rPr>
              <a:t>	</a:t>
            </a:r>
            <a:endParaRPr lang="en-US" altLang="ja-JP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dirty="0" smtClean="0">
                <a:latin typeface="HGｺﾞｼｯｸE" pitchFamily="49" charset="-128"/>
                <a:ea typeface="HGｺﾞｼｯｸE" pitchFamily="49" charset="-128"/>
              </a:rPr>
              <a:t>			　</a:t>
            </a:r>
            <a:endParaRPr lang="en-US" altLang="ja-JP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sz="2000" dirty="0" smtClean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sz="2000" dirty="0">
                <a:latin typeface="HGｺﾞｼｯｸE" pitchFamily="49" charset="-128"/>
                <a:ea typeface="HGｺﾞｼｯｸE" pitchFamily="49" charset="-128"/>
              </a:rPr>
              <a:t>　　　　　　　　　　　　　　</a:t>
            </a:r>
            <a:r>
              <a:rPr lang="ja-JP" altLang="en-US" sz="1600" dirty="0">
                <a:latin typeface="HGｺﾞｼｯｸE" pitchFamily="49" charset="-128"/>
                <a:ea typeface="HGｺﾞｼｯｸE" pitchFamily="49" charset="-128"/>
              </a:rPr>
              <a:t>　　  　　　　　</a:t>
            </a:r>
            <a:r>
              <a:rPr lang="ja-JP" altLang="en-US" sz="1600" dirty="0" smtClean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sz="1600" dirty="0">
                <a:latin typeface="HGｺﾞｼｯｸE" pitchFamily="49" charset="-128"/>
                <a:ea typeface="HGｺﾞｼｯｸE" pitchFamily="49" charset="-128"/>
              </a:rPr>
              <a:t>　　　　　　   　　　  </a:t>
            </a:r>
            <a:r>
              <a:rPr lang="ja-JP" altLang="en-US" dirty="0"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dirty="0" smtClean="0">
                <a:latin typeface="HGｺﾞｼｯｸE" pitchFamily="49" charset="-128"/>
                <a:ea typeface="HGｺﾞｼｯｸE" pitchFamily="49" charset="-128"/>
              </a:rPr>
              <a:t>　　　　　  </a:t>
            </a:r>
            <a:r>
              <a:rPr lang="ja-JP" altLang="en-US" sz="1600" dirty="0">
                <a:latin typeface="HGｺﾞｼｯｸE" pitchFamily="49" charset="-128"/>
                <a:ea typeface="HGｺﾞｼｯｸE" pitchFamily="49" charset="-128"/>
              </a:rPr>
              <a:t>　　　　　　　　　　　　　　　　</a:t>
            </a:r>
            <a:endParaRPr lang="en-US" altLang="ja-JP" sz="1600" dirty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sz="20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</a:t>
            </a:r>
            <a:r>
              <a:rPr lang="ja-JP" altLang="en-US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◆ディスカッション　</a:t>
            </a:r>
            <a:r>
              <a:rPr lang="en-US" altLang="ja-JP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20:00</a:t>
            </a:r>
            <a:r>
              <a:rPr lang="ja-JP" altLang="en-US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～</a:t>
            </a:r>
            <a:r>
              <a:rPr lang="en-US" altLang="ja-JP" sz="24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20:30</a:t>
            </a:r>
            <a:endParaRPr lang="ja-JP" altLang="en-US" sz="2000" dirty="0" smtClean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sz="2000" dirty="0" smtClean="0">
                <a:solidFill>
                  <a:srgbClr val="000099"/>
                </a:solidFill>
                <a:latin typeface="HGｺﾞｼｯｸE" pitchFamily="49" charset="-128"/>
                <a:ea typeface="HGｺﾞｼｯｸE" pitchFamily="49" charset="-128"/>
              </a:rPr>
              <a:t>　　　</a:t>
            </a:r>
            <a:endParaRPr lang="en-US" altLang="ja-JP" sz="3200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endParaRPr lang="ja-JP" altLang="en-US" sz="2400" b="1" dirty="0" smtClean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endParaRPr lang="en-US" altLang="ja-JP" dirty="0"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endParaRPr lang="en-US" altLang="ja-JP" sz="1400" dirty="0">
              <a:solidFill>
                <a:srgbClr val="0070C0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en-US" altLang="ja-JP" sz="1400" dirty="0" smtClean="0">
                <a:solidFill>
                  <a:srgbClr val="0070C0"/>
                </a:solidFill>
                <a:latin typeface="HGｺﾞｼｯｸE" pitchFamily="49" charset="-128"/>
                <a:ea typeface="HGｺﾞｼｯｸE" pitchFamily="49" charset="-128"/>
              </a:rPr>
              <a:t>※</a:t>
            </a:r>
            <a:r>
              <a:rPr lang="ja-JP" altLang="en-US" sz="1400" dirty="0" smtClean="0">
                <a:solidFill>
                  <a:srgbClr val="0070C0"/>
                </a:solidFill>
                <a:latin typeface="HGｺﾞｼｯｸE" pitchFamily="49" charset="-128"/>
                <a:ea typeface="HGｺﾞｼｯｸE" pitchFamily="49" charset="-128"/>
              </a:rPr>
              <a:t>講演会終了後、情報交換会をご用意しております。</a:t>
            </a:r>
            <a:endParaRPr lang="en-US" altLang="ja-JP" sz="1400" dirty="0">
              <a:solidFill>
                <a:srgbClr val="0070C0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pPr>
              <a:defRPr/>
            </a:pPr>
            <a:r>
              <a:rPr lang="ja-JP" altLang="en-US" dirty="0">
                <a:solidFill>
                  <a:srgbClr val="0070C0"/>
                </a:solidFill>
                <a:latin typeface="HGｺﾞｼｯｸE" pitchFamily="49" charset="-128"/>
                <a:ea typeface="HGｺﾞｼｯｸE" pitchFamily="49" charset="-128"/>
              </a:rPr>
              <a:t>　　　　　　　　　　　　　　　　　　　　　　　</a:t>
            </a:r>
            <a:r>
              <a:rPr lang="ja-JP" altLang="en-US" sz="1400" dirty="0">
                <a:solidFill>
                  <a:srgbClr val="0070C0"/>
                </a:solidFill>
                <a:latin typeface="HGｺﾞｼｯｸE" pitchFamily="49" charset="-128"/>
                <a:ea typeface="HGｺﾞｼｯｸE" pitchFamily="49" charset="-128"/>
              </a:rPr>
              <a:t>　　　　　　　　　　　　　　　　　　　　　　　　　　　　　　　　　　　　</a:t>
            </a:r>
            <a:endParaRPr lang="en-US" altLang="ja-JP" sz="1400" dirty="0">
              <a:solidFill>
                <a:srgbClr val="0070C0"/>
              </a:solidFill>
              <a:latin typeface="HGｺﾞｼｯｸE" pitchFamily="49" charset="-128"/>
              <a:ea typeface="HGｺﾞｼｯｸE" pitchFamily="49" charset="-128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1340768" y="9057456"/>
            <a:ext cx="439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600" b="1" dirty="0" smtClean="0">
                <a:latin typeface="HGｺﾞｼｯｸE" pitchFamily="49" charset="-128"/>
                <a:ea typeface="HGｺﾞｼｯｸE" pitchFamily="49" charset="-128"/>
              </a:rPr>
              <a:t>主催</a:t>
            </a:r>
            <a:endParaRPr lang="en-US" altLang="ja-JP" sz="1600" b="1" dirty="0">
              <a:latin typeface="HGｺﾞｼｯｸE" pitchFamily="49" charset="-128"/>
              <a:ea typeface="HGｺﾞｼｯｸE" pitchFamily="49" charset="-128"/>
            </a:endParaRPr>
          </a:p>
          <a:p>
            <a:pPr algn="ctr"/>
            <a:r>
              <a:rPr lang="ja-JP" altLang="en-US" sz="1600" b="1" dirty="0">
                <a:latin typeface="HGｺﾞｼｯｸE" pitchFamily="49" charset="-128"/>
                <a:ea typeface="HGｺﾞｼｯｸE" pitchFamily="49" charset="-128"/>
              </a:rPr>
              <a:t>　グラクソ・スミスクライン株式会社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2576736"/>
            <a:ext cx="6858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76250" y="8985250"/>
            <a:ext cx="57594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0" y="920552"/>
            <a:ext cx="6858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600" b="1" dirty="0" smtClean="0">
              <a:solidFill>
                <a:srgbClr val="000099"/>
              </a:solidFill>
              <a:latin typeface="HGｺﾞｼｯｸE" pitchFamily="49" charset="-128"/>
              <a:ea typeface="HGｺﾞｼｯｸE" pitchFamily="49" charset="-128"/>
            </a:endParaRPr>
          </a:p>
          <a:p>
            <a:pPr algn="ctr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560512"/>
            <a:ext cx="6858000" cy="1872208"/>
          </a:xfrm>
        </p:spPr>
        <p:txBody>
          <a:bodyPr/>
          <a:lstStyle/>
          <a:p>
            <a:pPr algn="l"/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ja-JP" altLang="en-US" sz="2000" dirty="0" smtClean="0"/>
              <a:t>　　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　　　　会場案内図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1800" dirty="0" smtClean="0"/>
              <a:t>〒</a:t>
            </a:r>
            <a:r>
              <a:rPr lang="en-US" altLang="ja-JP" sz="1800" dirty="0" smtClean="0"/>
              <a:t>261-0021</a:t>
            </a:r>
            <a:br>
              <a:rPr lang="en-US" altLang="ja-JP" sz="1800" dirty="0" smtClean="0"/>
            </a:br>
            <a:r>
              <a:rPr lang="ja-JP" altLang="en-US" sz="1800" dirty="0" smtClean="0"/>
              <a:t>千葉県千葉市美浜区</a:t>
            </a:r>
            <a:r>
              <a:rPr lang="ja-JP" altLang="en-US" sz="1800" dirty="0" err="1" smtClean="0"/>
              <a:t>ひび</a:t>
            </a:r>
            <a:r>
              <a:rPr lang="ja-JP" altLang="en-US" sz="1800" dirty="0" smtClean="0"/>
              <a:t>野</a:t>
            </a:r>
            <a:r>
              <a:rPr lang="en-US" altLang="ja-JP" sz="1800" dirty="0" smtClean="0"/>
              <a:t>2-3 </a:t>
            </a:r>
            <a:r>
              <a:rPr lang="ja-JP" altLang="en-US" sz="1800" dirty="0" smtClean="0"/>
              <a:t>アパホテル＆リゾート東京ベイ幕張　</a:t>
            </a:r>
            <a:r>
              <a:rPr lang="en-US" altLang="ja-JP" sz="1800" dirty="0" smtClean="0"/>
              <a:t>B1F/3F/48F</a:t>
            </a:r>
            <a:br>
              <a:rPr lang="en-US" altLang="ja-JP" sz="1800" dirty="0" smtClean="0"/>
            </a:br>
            <a:r>
              <a:rPr lang="en-US" altLang="ja-JP" sz="1800" dirty="0" smtClean="0"/>
              <a:t>TEL:043-351-7831</a:t>
            </a:r>
            <a:br>
              <a:rPr lang="en-US" altLang="ja-JP" sz="1800" dirty="0" smtClean="0"/>
            </a:br>
            <a:r>
              <a:rPr lang="en-US" altLang="ja-JP" sz="1800" dirty="0" smtClean="0">
                <a:latin typeface="HGｺﾞｼｯｸE" pitchFamily="49" charset="-128"/>
                <a:ea typeface="HGｺﾞｼｯｸE" pitchFamily="49" charset="-128"/>
              </a:rPr>
              <a:t/>
            </a:r>
            <a:br>
              <a:rPr lang="en-US" altLang="ja-JP" sz="1800" dirty="0" smtClean="0">
                <a:latin typeface="HGｺﾞｼｯｸE" pitchFamily="49" charset="-128"/>
                <a:ea typeface="HGｺﾞｼｯｸE" pitchFamily="49" charset="-128"/>
              </a:rPr>
            </a:br>
            <a:r>
              <a:rPr lang="en-US" altLang="ja-JP" sz="500" dirty="0" smtClean="0">
                <a:latin typeface="HGｺﾞｼｯｸE" pitchFamily="49" charset="-128"/>
                <a:ea typeface="HGｺﾞｼｯｸE" pitchFamily="49" charset="-128"/>
              </a:rPr>
              <a:t/>
            </a:r>
            <a:br>
              <a:rPr lang="en-US" altLang="ja-JP" sz="500" dirty="0" smtClean="0">
                <a:latin typeface="HGｺﾞｼｯｸE" pitchFamily="49" charset="-128"/>
                <a:ea typeface="HGｺﾞｼｯｸE" pitchFamily="49" charset="-128"/>
              </a:rPr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kumimoji="1" lang="ja-JP" altLang="en-US" sz="2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640" y="5613400"/>
            <a:ext cx="5640660" cy="2531533"/>
          </a:xfrm>
        </p:spPr>
        <p:txBody>
          <a:bodyPr/>
          <a:lstStyle/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lang="en-US" altLang="ja-JP" sz="1800" b="1" dirty="0" smtClean="0">
              <a:solidFill>
                <a:schemeClr val="tx1"/>
              </a:solidFill>
            </a:endParaRPr>
          </a:p>
          <a:p>
            <a:pPr algn="l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72572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JR</a:t>
            </a:r>
            <a:r>
              <a:rPr kumimoji="1" lang="ja-JP" altLang="en-US" dirty="0" smtClean="0"/>
              <a:t>京葉線　海浜幕張駅より徒歩５分</a:t>
            </a:r>
            <a:endParaRPr kumimoji="1" lang="ja-JP" altLang="en-US" dirty="0"/>
          </a:p>
        </p:txBody>
      </p:sp>
      <p:pic>
        <p:nvPicPr>
          <p:cNvPr id="2050" name="Picture 2" descr="http://tkpmakuhari.net/images/map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2720752"/>
            <a:ext cx="6667500" cy="4320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14</Words>
  <Application>Microsoft Office PowerPoint</Application>
  <PresentationFormat>A4 210 x 297 mm</PresentationFormat>
  <Paragraphs>38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 　　  　　　　会場案内図 〒261-0021 千葉県千葉市美浜区ひび野2-3 アパホテル＆リゾート東京ベイ幕張　B1F/3F/48F TEL:043-351-7831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Shinichi Kamiya</dc:creator>
  <cp:lastModifiedBy>kzk25158</cp:lastModifiedBy>
  <cp:revision>101</cp:revision>
  <dcterms:modified xsi:type="dcterms:W3CDTF">2014-01-07T02:34:55Z</dcterms:modified>
</cp:coreProperties>
</file>