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2016" y="4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11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64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02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26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66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77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68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16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52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26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0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1D95F-EB8C-4178-9B89-B6145D714A0D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CB6FC-E47F-4ADC-A171-994FC4FF8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片側の 2 つの角を切り取った四角形 3"/>
          <p:cNvSpPr/>
          <p:nvPr/>
        </p:nvSpPr>
        <p:spPr>
          <a:xfrm>
            <a:off x="260648" y="179512"/>
            <a:ext cx="6329061" cy="5081209"/>
          </a:xfrm>
          <a:prstGeom prst="snip2SameRect">
            <a:avLst>
              <a:gd name="adj1" fmla="val 16040"/>
              <a:gd name="adj2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endParaRPr kumimoji="1" lang="en-US" altLang="ja-JP" sz="24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en-US" altLang="ja-JP" sz="2400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1119292" y="1241049"/>
            <a:ext cx="4500000" cy="120032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 prstMaterial="dkEdge"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i="1" u="sng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800" b="1" i="1" u="sng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33</a:t>
            </a:r>
            <a:r>
              <a:rPr lang="ja-JP" altLang="en-US" sz="2800" b="1" i="1" u="sng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回ドリームサロン</a:t>
            </a:r>
            <a:endParaRPr lang="en-US" altLang="ja-JP" sz="2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en-US" altLang="ja-JP" sz="28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25768" y="5332729"/>
            <a:ext cx="61918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500" b="1" dirty="0" smtClean="0">
                <a:latin typeface="HGP創英角ﾎﾟｯﾌﾟ体" pitchFamily="50" charset="-128"/>
                <a:ea typeface="HGP創英角ﾎﾟｯﾌﾟ体" pitchFamily="50" charset="-128"/>
              </a:rPr>
              <a:t>　　　　　　　　＊＊＊</a:t>
            </a:r>
            <a:r>
              <a:rPr lang="ja-JP" altLang="en-US" sz="1500" b="1" dirty="0">
                <a:latin typeface="HGP創英角ﾎﾟｯﾌﾟ体" pitchFamily="50" charset="-128"/>
                <a:ea typeface="HGP創英角ﾎﾟｯﾌﾟ体" pitchFamily="50" charset="-128"/>
              </a:rPr>
              <a:t>　参 加 申 込 み　＊</a:t>
            </a:r>
            <a:r>
              <a:rPr lang="ja-JP" altLang="en-US" sz="1500" b="1" dirty="0" smtClean="0">
                <a:latin typeface="HGP創英角ﾎﾟｯﾌﾟ体" pitchFamily="50" charset="-128"/>
                <a:ea typeface="HGP創英角ﾎﾟｯﾌﾟ体" pitchFamily="50" charset="-128"/>
              </a:rPr>
              <a:t>＊＊</a:t>
            </a:r>
            <a:endParaRPr lang="en-US" altLang="ja-JP" sz="1500" b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>
              <a:lnSpc>
                <a:spcPts val="1500"/>
              </a:lnSpc>
            </a:pPr>
            <a:endParaRPr lang="en-US" altLang="ja-JP" sz="1500" dirty="0" smtClean="0"/>
          </a:p>
          <a:p>
            <a:pPr lvl="0">
              <a:lnSpc>
                <a:spcPts val="1500"/>
              </a:lnSpc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en-US" altLang="ja-JP" sz="11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事前に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またはメール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にてお申し込みください。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  件名に「ドリームサロン申し込み」と記入してください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。 </a:t>
            </a:r>
          </a:p>
          <a:p>
            <a:pPr>
              <a:lnSpc>
                <a:spcPts val="1500"/>
              </a:lnSpc>
            </a:pPr>
            <a:endParaRPr lang="en-US" altLang="ja-JP" sz="1200" dirty="0" smtClean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◆ 氏名 　</a:t>
            </a:r>
            <a:r>
              <a:rPr lang="en-US" altLang="ja-JP" sz="1200" dirty="0" smtClean="0">
                <a:latin typeface="+mn-ea"/>
              </a:rPr>
              <a:t>〔</a:t>
            </a:r>
            <a:r>
              <a:rPr lang="ja-JP" altLang="en-US" sz="1200" dirty="0" smtClean="0">
                <a:latin typeface="+mn-ea"/>
              </a:rPr>
              <a:t>　　　　　　　　　　　　　　　　　　　　　　</a:t>
            </a:r>
            <a:r>
              <a:rPr lang="en-US" altLang="ja-JP" sz="1200" dirty="0" smtClean="0">
                <a:latin typeface="+mn-ea"/>
              </a:rPr>
              <a:t>〕</a:t>
            </a:r>
            <a:r>
              <a:rPr lang="ja-JP" altLang="en-US" sz="1200" dirty="0" smtClean="0">
                <a:latin typeface="+mn-ea"/>
              </a:rPr>
              <a:t>　　　　　　　　　　</a:t>
            </a:r>
            <a:r>
              <a:rPr lang="ja-JP" altLang="en-US" sz="1200" u="sng" dirty="0" smtClean="0">
                <a:latin typeface="+mn-ea"/>
              </a:rPr>
              <a:t>　　　　　　　　　　市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　　　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・当事者　　・家族　　　　・医療、福祉関係者　　　　・その他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◆ 所属　  </a:t>
            </a:r>
            <a:r>
              <a:rPr lang="en-US" altLang="ja-JP" sz="1200" dirty="0" smtClean="0">
                <a:latin typeface="+mn-ea"/>
              </a:rPr>
              <a:t>〔</a:t>
            </a:r>
            <a:r>
              <a:rPr lang="ja-JP" altLang="en-US" sz="1200" dirty="0" smtClean="0">
                <a:latin typeface="+mn-ea"/>
              </a:rPr>
              <a:t>　　　　　　　　　　　　　　　　　　　　　　</a:t>
            </a:r>
            <a:r>
              <a:rPr lang="en-US" altLang="ja-JP" sz="1200" dirty="0" smtClean="0">
                <a:latin typeface="+mn-ea"/>
              </a:rPr>
              <a:t>〕</a:t>
            </a:r>
            <a:r>
              <a:rPr lang="ja-JP" altLang="en-US" sz="1200" dirty="0" smtClean="0">
                <a:latin typeface="+mn-ea"/>
              </a:rPr>
              <a:t>　　</a:t>
            </a:r>
            <a:endParaRPr lang="ja-JP" altLang="en-US" sz="120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◆ 連絡先　　　　　　　  </a:t>
            </a:r>
            <a:r>
              <a:rPr lang="en-US" altLang="ja-JP" sz="1050" dirty="0" smtClean="0">
                <a:latin typeface="+mn-ea"/>
              </a:rPr>
              <a:t>※</a:t>
            </a:r>
            <a:r>
              <a:rPr lang="ja-JP" altLang="en-US" sz="1050" dirty="0" smtClean="0">
                <a:latin typeface="+mn-ea"/>
              </a:rPr>
              <a:t>急な予定</a:t>
            </a:r>
            <a:r>
              <a:rPr lang="ja-JP" altLang="en-US" sz="1050" dirty="0">
                <a:latin typeface="+mn-ea"/>
              </a:rPr>
              <a:t>の変更連絡などに使います</a:t>
            </a:r>
            <a:r>
              <a:rPr lang="ja-JP" altLang="en-US" sz="1050" dirty="0" smtClean="0">
                <a:latin typeface="+mn-ea"/>
              </a:rPr>
              <a:t>。 </a:t>
            </a:r>
            <a:endParaRPr lang="ja-JP" altLang="en-US" sz="105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　　　　</a:t>
            </a:r>
            <a:r>
              <a:rPr lang="en-US" altLang="ja-JP" sz="1100" dirty="0" smtClean="0">
                <a:latin typeface="+mn-ea"/>
              </a:rPr>
              <a:t>Tel/Mail</a:t>
            </a:r>
            <a:r>
              <a:rPr lang="ja-JP" altLang="en-US" sz="1100" dirty="0" smtClean="0">
                <a:latin typeface="+mn-ea"/>
              </a:rPr>
              <a:t>など</a:t>
            </a:r>
            <a:r>
              <a:rPr lang="ja-JP" altLang="en-US" sz="1200" dirty="0" smtClean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〔</a:t>
            </a:r>
            <a:r>
              <a:rPr lang="ja-JP" altLang="en-US" sz="1200" dirty="0" smtClean="0">
                <a:latin typeface="+mn-ea"/>
              </a:rPr>
              <a:t>　　　　　　　　　　　　　　　　　　　　　　　</a:t>
            </a:r>
            <a:r>
              <a:rPr lang="en-US" altLang="ja-JP" sz="1200" dirty="0" smtClean="0">
                <a:latin typeface="+mn-ea"/>
              </a:rPr>
              <a:t>〕</a:t>
            </a:r>
            <a:r>
              <a:rPr lang="ja-JP" altLang="en-US" sz="1200" dirty="0" smtClean="0">
                <a:latin typeface="+mn-ea"/>
              </a:rPr>
              <a:t>　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◆ 参加希望に〇を付けてください。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　　　　・</a:t>
            </a:r>
            <a:r>
              <a:rPr lang="en-US" altLang="ja-JP" sz="1200" dirty="0" smtClean="0">
                <a:latin typeface="+mn-ea"/>
              </a:rPr>
              <a:t>1</a:t>
            </a:r>
            <a:r>
              <a:rPr lang="ja-JP" altLang="en-US" sz="1200" dirty="0" smtClean="0">
                <a:latin typeface="+mn-ea"/>
              </a:rPr>
              <a:t>部、</a:t>
            </a:r>
            <a:r>
              <a:rPr lang="en-US" altLang="ja-JP" sz="1200" dirty="0" smtClean="0">
                <a:latin typeface="+mn-ea"/>
              </a:rPr>
              <a:t>2</a:t>
            </a:r>
            <a:r>
              <a:rPr lang="ja-JP" altLang="en-US" sz="1200" dirty="0" smtClean="0">
                <a:latin typeface="+mn-ea"/>
              </a:rPr>
              <a:t>部とも参加　　　　・第</a:t>
            </a:r>
            <a:r>
              <a:rPr lang="en-US" altLang="ja-JP" sz="1200" dirty="0" smtClean="0">
                <a:latin typeface="+mn-ea"/>
              </a:rPr>
              <a:t>1</a:t>
            </a:r>
            <a:r>
              <a:rPr lang="ja-JP" altLang="en-US" sz="1200" dirty="0" smtClean="0">
                <a:latin typeface="+mn-ea"/>
              </a:rPr>
              <a:t>部参加　　　　　・第</a:t>
            </a:r>
            <a:r>
              <a:rPr lang="en-US" altLang="ja-JP" sz="1200" dirty="0" smtClean="0">
                <a:latin typeface="+mn-ea"/>
              </a:rPr>
              <a:t>2</a:t>
            </a:r>
            <a:r>
              <a:rPr lang="ja-JP" altLang="en-US" sz="1200" dirty="0" smtClean="0">
                <a:latin typeface="+mn-ea"/>
              </a:rPr>
              <a:t>部参加</a:t>
            </a:r>
            <a:endParaRPr lang="ja-JP" altLang="en-US" sz="120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◆ 当日</a:t>
            </a:r>
            <a:r>
              <a:rPr lang="ja-JP" altLang="en-US" sz="1200" dirty="0">
                <a:latin typeface="+mn-ea"/>
              </a:rPr>
              <a:t>お聞きになりたいことなどございましたらご記入ください</a:t>
            </a:r>
            <a:r>
              <a:rPr lang="ja-JP" altLang="en-US" sz="1200" dirty="0" smtClean="0">
                <a:latin typeface="+mn-ea"/>
              </a:rPr>
              <a:t>。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500"/>
              </a:lnSpc>
            </a:pPr>
            <a:endParaRPr lang="en-US" altLang="ja-JP" sz="1200" dirty="0" smtClean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+mn-ea"/>
              </a:rPr>
              <a:t>◆ 車イス使用の有無　</a:t>
            </a:r>
            <a:r>
              <a:rPr lang="en-US" altLang="ja-JP" sz="1200" dirty="0" smtClean="0">
                <a:latin typeface="+mn-ea"/>
              </a:rPr>
              <a:t>〔</a:t>
            </a:r>
            <a:r>
              <a:rPr lang="ja-JP" altLang="en-US" sz="1200" dirty="0" smtClean="0">
                <a:latin typeface="+mn-ea"/>
              </a:rPr>
              <a:t>有　・　無</a:t>
            </a:r>
            <a:r>
              <a:rPr lang="en-US" altLang="ja-JP" sz="1200" dirty="0" smtClean="0">
                <a:latin typeface="+mn-ea"/>
              </a:rPr>
              <a:t>〕</a:t>
            </a:r>
            <a:r>
              <a:rPr lang="ja-JP" altLang="en-US" sz="1200" dirty="0" smtClean="0">
                <a:latin typeface="+mn-ea"/>
              </a:rPr>
              <a:t> </a:t>
            </a:r>
            <a:endParaRPr lang="ja-JP" altLang="en-US" sz="1200" dirty="0">
              <a:latin typeface="+mn-ea"/>
            </a:endParaRPr>
          </a:p>
          <a:p>
            <a:pPr>
              <a:lnSpc>
                <a:spcPts val="1500"/>
              </a:lnSpc>
            </a:pPr>
            <a:endParaRPr lang="ja-JP" altLang="en-US" sz="1200" dirty="0">
              <a:latin typeface="+mn-ea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3255259" y="1979713"/>
            <a:ext cx="22322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ＭＳ Ｐゴシック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charset="-128"/>
              </a:rPr>
              <a:t>　 　</a:t>
            </a:r>
            <a:endParaRPr lang="en-US" altLang="ja-JP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804512" y="611560"/>
            <a:ext cx="5170753" cy="2417671"/>
          </a:xfrm>
          <a:prstGeom prst="rect">
            <a:avLst/>
          </a:prstGeom>
          <a:noFill/>
        </p:spPr>
        <p:txBody>
          <a:bodyPr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ja-JP" altLang="en-US" sz="48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 高次</a:t>
            </a: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脳機能障害</a:t>
            </a:r>
            <a:r>
              <a:rPr lang="ja-JP" altLang="en-US" sz="36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ja-JP" altLang="en-US" sz="4000" b="1" dirty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44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知</a:t>
            </a:r>
            <a:r>
              <a:rPr lang="ja-JP" altLang="en-US" sz="36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ろう</a:t>
            </a:r>
            <a:r>
              <a:rPr lang="ja-JP" altLang="en-US" sz="44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 語</a:t>
            </a:r>
            <a:r>
              <a:rPr lang="ja-JP" altLang="en-US" sz="36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ろう</a:t>
            </a:r>
            <a:r>
              <a:rPr lang="ja-JP" altLang="en-US" sz="4400" b="1" dirty="0" smtClean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 もっと</a:t>
            </a:r>
            <a:r>
              <a:rPr lang="ja-JP" altLang="en-US" sz="4400" b="1" dirty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身近</a:t>
            </a:r>
            <a:r>
              <a:rPr lang="ja-JP" altLang="en-US" sz="3600" b="1" dirty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lang="ja-JP" altLang="en-US" sz="4400" b="1" dirty="0">
                <a:ln w="12700">
                  <a:solidFill>
                    <a:schemeClr val="tx1"/>
                  </a:solidFill>
                  <a:prstDash val="solid"/>
                </a:ln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91852" y="8195434"/>
            <a:ext cx="4477508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ts val="1400"/>
              </a:lnSpc>
            </a:pPr>
            <a:r>
              <a:rPr lang="en-US" altLang="ja-JP" sz="14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NPO</a:t>
            </a:r>
            <a:r>
              <a:rPr lang="ja-JP" altLang="en-US" sz="14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法人 </a:t>
            </a:r>
            <a:r>
              <a:rPr lang="ja-JP" altLang="en-US" sz="1400" dirty="0" err="1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高</a:t>
            </a:r>
            <a:r>
              <a:rPr lang="ja-JP" altLang="en-US" sz="1400" dirty="0" err="1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次脳機能障がい</a:t>
            </a:r>
            <a:r>
              <a:rPr lang="ja-JP" altLang="en-US" sz="14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者活動センター 調布</a:t>
            </a:r>
            <a:r>
              <a:rPr lang="ja-JP" altLang="en-US" sz="14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ドリーム</a:t>
            </a:r>
            <a:endParaRPr lang="en-US" altLang="ja-JP" sz="1400" dirty="0" smtClean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〒</a:t>
            </a:r>
            <a:r>
              <a:rPr lang="en-US" altLang="ja-JP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182-0036</a:t>
            </a:r>
            <a:r>
              <a:rPr lang="ja-JP" altLang="en-US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調布市飛田給</a:t>
            </a:r>
            <a:r>
              <a:rPr lang="en-US" altLang="ja-JP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2-22-7</a:t>
            </a:r>
            <a:r>
              <a:rPr lang="ja-JP" altLang="en-US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TBK</a:t>
            </a:r>
            <a:r>
              <a:rPr lang="ja-JP" altLang="en-US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ビル</a:t>
            </a:r>
            <a:r>
              <a:rPr lang="en-US" altLang="ja-JP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</a:t>
            </a:r>
            <a:r>
              <a:rPr lang="ja-JP" altLang="en-US" sz="1200" dirty="0" smtClean="0">
                <a:solidFill>
                  <a:prstClr val="black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階</a:t>
            </a:r>
            <a:r>
              <a:rPr lang="ja-JP" altLang="en-US" sz="14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endParaRPr lang="ja-JP" altLang="en-US" sz="14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lvl="0"/>
            <a:r>
              <a:rPr lang="en-US" altLang="ja-JP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Fax</a:t>
            </a:r>
            <a:r>
              <a:rPr lang="ja-JP" altLang="en-US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送信先：</a:t>
            </a:r>
            <a:r>
              <a:rPr lang="ja-JP" altLang="en-US" sz="16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０４２</a:t>
            </a:r>
            <a:r>
              <a:rPr lang="en-US" altLang="ja-JP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-</a:t>
            </a:r>
            <a:r>
              <a:rPr lang="ja-JP" altLang="en-US" sz="16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４４４</a:t>
            </a:r>
            <a:r>
              <a:rPr lang="en-US" altLang="ja-JP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-</a:t>
            </a:r>
            <a:r>
              <a:rPr lang="ja-JP" altLang="en-US" sz="16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３０６８ </a:t>
            </a:r>
            <a:endParaRPr lang="ja-JP" altLang="en-US" sz="16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メール：</a:t>
            </a:r>
            <a:r>
              <a:rPr lang="en-US" altLang="ja-JP" sz="14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info@chofudream.com 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4461" y="51480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1" name="正方形/長方形 3"/>
          <p:cNvSpPr>
            <a:spLocks noChangeArrowheads="1"/>
          </p:cNvSpPr>
          <p:nvPr/>
        </p:nvSpPr>
        <p:spPr bwMode="auto">
          <a:xfrm>
            <a:off x="1052736" y="1920478"/>
            <a:ext cx="485052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+mj-ea"/>
                <a:ea typeface="+mj-ea"/>
              </a:rPr>
              <a:t>◆</a:t>
            </a:r>
            <a:r>
              <a:rPr lang="ja-JP" altLang="en-US" dirty="0" smtClean="0">
                <a:solidFill>
                  <a:srgbClr val="000000"/>
                </a:solidFill>
                <a:latin typeface="+mj-ea"/>
                <a:ea typeface="+mj-ea"/>
              </a:rPr>
              <a:t>日時：</a:t>
            </a:r>
            <a:r>
              <a:rPr lang="en-US" altLang="ja-JP" b="1" dirty="0" smtClean="0">
                <a:solidFill>
                  <a:srgbClr val="000000"/>
                </a:solidFill>
                <a:latin typeface="+mj-ea"/>
                <a:ea typeface="+mj-ea"/>
              </a:rPr>
              <a:t>11</a:t>
            </a:r>
            <a:r>
              <a:rPr lang="ja-JP" altLang="en-US" b="1" dirty="0" smtClean="0">
                <a:solidFill>
                  <a:srgbClr val="000000"/>
                </a:solidFill>
                <a:latin typeface="+mj-ea"/>
                <a:ea typeface="+mj-ea"/>
              </a:rPr>
              <a:t>月</a:t>
            </a:r>
            <a:r>
              <a:rPr lang="en-US" altLang="ja-JP" b="1" dirty="0" smtClean="0">
                <a:solidFill>
                  <a:srgbClr val="000000"/>
                </a:solidFill>
                <a:latin typeface="+mj-ea"/>
                <a:ea typeface="+mj-ea"/>
              </a:rPr>
              <a:t>23</a:t>
            </a:r>
            <a:r>
              <a:rPr lang="ja-JP" altLang="en-US" b="1" dirty="0" smtClean="0">
                <a:solidFill>
                  <a:srgbClr val="000000"/>
                </a:solidFill>
                <a:latin typeface="+mj-ea"/>
                <a:ea typeface="+mj-ea"/>
              </a:rPr>
              <a:t>日</a:t>
            </a:r>
            <a:r>
              <a:rPr lang="en-US" altLang="ja-JP" b="1" dirty="0" smtClean="0">
                <a:solidFill>
                  <a:srgbClr val="000000"/>
                </a:solidFill>
                <a:latin typeface="+mj-ea"/>
                <a:ea typeface="+mj-ea"/>
              </a:rPr>
              <a:t>(</a:t>
            </a:r>
            <a:r>
              <a:rPr lang="ja-JP" altLang="en-US" b="1" dirty="0" smtClean="0">
                <a:solidFill>
                  <a:srgbClr val="000000"/>
                </a:solidFill>
                <a:latin typeface="+mj-ea"/>
                <a:ea typeface="+mj-ea"/>
              </a:rPr>
              <a:t>木</a:t>
            </a:r>
            <a:r>
              <a:rPr lang="en-US" altLang="ja-JP" b="1" dirty="0" smtClean="0">
                <a:solidFill>
                  <a:srgbClr val="000000"/>
                </a:solidFill>
                <a:latin typeface="+mj-ea"/>
                <a:ea typeface="+mj-ea"/>
              </a:rPr>
              <a:t>)</a:t>
            </a:r>
            <a:r>
              <a:rPr lang="ja-JP" altLang="en-US" b="1" dirty="0" smtClean="0">
                <a:solidFill>
                  <a:srgbClr val="000000"/>
                </a:solidFill>
                <a:latin typeface="+mj-ea"/>
                <a:ea typeface="+mj-ea"/>
              </a:rPr>
              <a:t>　ＰＭ１：００～４：３０</a:t>
            </a:r>
            <a:endParaRPr lang="en-US" altLang="ja-JP" b="1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+mj-ea"/>
                <a:ea typeface="+mj-ea"/>
              </a:rPr>
              <a:t>◆会場：</a:t>
            </a:r>
            <a:r>
              <a:rPr lang="ja-JP" altLang="en-US" sz="1400" dirty="0" err="1" smtClean="0">
                <a:solidFill>
                  <a:srgbClr val="000000"/>
                </a:solidFill>
                <a:latin typeface="+mn-ea"/>
              </a:rPr>
              <a:t>高次脳機能障がい</a:t>
            </a:r>
            <a:r>
              <a:rPr lang="ja-JP" altLang="en-US" sz="1400" dirty="0" smtClean="0">
                <a:solidFill>
                  <a:srgbClr val="000000"/>
                </a:solidFill>
                <a:latin typeface="+mn-ea"/>
              </a:rPr>
              <a:t>者活動センター　調布ドリーム</a:t>
            </a:r>
            <a:endParaRPr lang="en-US" altLang="ja-JP" sz="14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　　　　　</a:t>
            </a:r>
            <a:r>
              <a:rPr lang="en-US" altLang="ja-JP" sz="1600" dirty="0" smtClean="0">
                <a:latin typeface="+mj-ea"/>
                <a:ea typeface="+mj-ea"/>
              </a:rPr>
              <a:t>(</a:t>
            </a:r>
            <a:r>
              <a:rPr lang="ja-JP" altLang="en-US" sz="1600" dirty="0" smtClean="0">
                <a:latin typeface="+mj-ea"/>
                <a:ea typeface="+mj-ea"/>
              </a:rPr>
              <a:t>京王線飛田給駅南口徒歩１分）</a:t>
            </a:r>
            <a:endParaRPr lang="en-US" altLang="ja-JP" sz="16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7231" y="2987824"/>
            <a:ext cx="5720081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１部　　講演：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 「事例に学ぶ高次脳機能障害のある方への支援」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～病歴や画像、心理検査の実例から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　　　　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講師　渡邉　修氏　</a:t>
            </a:r>
            <a:endParaRPr lang="en-US" altLang="zh-TW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</a:t>
            </a:r>
            <a:r>
              <a:rPr lang="ja-JP" altLang="en-US" sz="14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慈恵医大第三病院　リハビリテーション科教授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　　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kumimoji="1"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</a:t>
            </a:r>
            <a:r>
              <a:rPr lang="ja-JP" altLang="en-US" sz="14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　　　　　　　</a:t>
            </a:r>
            <a:endParaRPr kumimoji="1" lang="en-US" altLang="ja-JP" sz="1400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  <a:p>
            <a:pPr>
              <a:spcAft>
                <a:spcPts val="600"/>
              </a:spcAft>
            </a:pPr>
            <a:endParaRPr lang="en-US" altLang="ja-JP" sz="5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en-US" altLang="ja-JP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　当事者と共に語り合おう</a:t>
            </a:r>
            <a:r>
              <a:rPr lang="ja-JP" altLang="en-US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kumimoji="1" lang="ja-JP" altLang="en-US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49" y="8399338"/>
            <a:ext cx="1552575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2016" y="4572001"/>
            <a:ext cx="1850821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38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41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dream11</dc:creator>
  <cp:lastModifiedBy>dream11</cp:lastModifiedBy>
  <cp:revision>21</cp:revision>
  <cp:lastPrinted>2017-07-04T06:02:21Z</cp:lastPrinted>
  <dcterms:created xsi:type="dcterms:W3CDTF">2017-01-26T01:50:35Z</dcterms:created>
  <dcterms:modified xsi:type="dcterms:W3CDTF">2017-09-20T02:33:32Z</dcterms:modified>
</cp:coreProperties>
</file>