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76" r:id="rId1"/>
  </p:sldMasterIdLst>
  <p:notesMasterIdLst>
    <p:notesMasterId r:id="rId4"/>
  </p:notesMasterIdLst>
  <p:handoutMasterIdLst>
    <p:handoutMasterId r:id="rId5"/>
  </p:handoutMasterIdLst>
  <p:sldIdLst>
    <p:sldId id="263" r:id="rId2"/>
    <p:sldId id="262" r:id="rId3"/>
  </p:sldIdLst>
  <p:sldSz cx="7775575" cy="10907713"/>
  <p:notesSz cx="6888163" cy="10018713"/>
  <p:kinsoku lang="ja-JP" invalStChars="、。，．・：；？！゛゜ヽヾゝゞ々ー’”）〕］｝〉》」』】°‰′″℃￠％ぁぃぅぇぉっゃゅょゎァィゥェォッャュョヮヵヶ!%),.:;?]}｡｣､･ｧｨｩｪｫｬｭｮｯｰﾞﾟ" invalEndChars="‘“（〔［｛〈《「『【￥＄$([\{｢￡"/>
  <p:defaultTex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35">
          <p15:clr>
            <a:srgbClr val="A4A3A4"/>
          </p15:clr>
        </p15:guide>
        <p15:guide id="2" pos="2449">
          <p15:clr>
            <a:srgbClr val="A4A3A4"/>
          </p15:clr>
        </p15:guide>
      </p15:sldGuideLst>
    </p:ext>
    <p:ext uri="{2D200454-40CA-4A62-9FC3-DE9A4176ACB9}">
      <p15:notesGuideLst xmlns:p15="http://schemas.microsoft.com/office/powerpoint/2012/main">
        <p15:guide id="1" orient="horz" pos="3156" userDrawn="1">
          <p15:clr>
            <a:srgbClr val="A4A3A4"/>
          </p15:clr>
        </p15:guide>
        <p15:guide id="2" pos="217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152D"/>
    <a:srgbClr val="FBC82B"/>
    <a:srgbClr val="FFFFFF"/>
    <a:srgbClr val="FFFFCC"/>
    <a:srgbClr val="E50011"/>
    <a:srgbClr val="77531E"/>
    <a:srgbClr val="CC0000"/>
    <a:srgbClr val="CC3300"/>
    <a:srgbClr val="663300"/>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644" autoAdjust="0"/>
    <p:restoredTop sz="99507" autoAdjust="0"/>
  </p:normalViewPr>
  <p:slideViewPr>
    <p:cSldViewPr snapToGrid="0">
      <p:cViewPr varScale="1">
        <p:scale>
          <a:sx n="74" d="100"/>
          <a:sy n="74" d="100"/>
        </p:scale>
        <p:origin x="2760" y="66"/>
      </p:cViewPr>
      <p:guideLst>
        <p:guide orient="horz" pos="3435"/>
        <p:guide pos="2449"/>
      </p:guideLst>
    </p:cSldViewPr>
  </p:slideViewPr>
  <p:notesTextViewPr>
    <p:cViewPr>
      <p:scale>
        <a:sx n="1" d="1"/>
        <a:sy n="1" d="1"/>
      </p:scale>
      <p:origin x="0" y="0"/>
    </p:cViewPr>
  </p:notesTextViewPr>
  <p:notesViewPr>
    <p:cSldViewPr snapToGrid="0">
      <p:cViewPr varScale="1">
        <p:scale>
          <a:sx n="70" d="100"/>
          <a:sy n="70" d="100"/>
        </p:scale>
        <p:origin x="-2148" y="-108"/>
      </p:cViewPr>
      <p:guideLst>
        <p:guide orient="horz" pos="3156"/>
        <p:guide pos="217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2985369" cy="500708"/>
          </a:xfrm>
          <a:prstGeom prst="rect">
            <a:avLst/>
          </a:prstGeom>
        </p:spPr>
        <p:txBody>
          <a:bodyPr vert="horz" lIns="86954" tIns="43478" rIns="86954" bIns="43478" rtlCol="0"/>
          <a:lstStyle>
            <a:lvl1pPr algn="l">
              <a:defRPr sz="1000"/>
            </a:lvl1pPr>
          </a:lstStyle>
          <a:p>
            <a:endParaRPr kumimoji="1" lang="ja-JP" altLang="en-US" dirty="0"/>
          </a:p>
        </p:txBody>
      </p:sp>
      <p:sp>
        <p:nvSpPr>
          <p:cNvPr id="3" name="日付プレースホルダー 2"/>
          <p:cNvSpPr>
            <a:spLocks noGrp="1"/>
          </p:cNvSpPr>
          <p:nvPr>
            <p:ph type="dt" sz="quarter" idx="1"/>
          </p:nvPr>
        </p:nvSpPr>
        <p:spPr>
          <a:xfrm>
            <a:off x="3901305" y="0"/>
            <a:ext cx="2985369" cy="500708"/>
          </a:xfrm>
          <a:prstGeom prst="rect">
            <a:avLst/>
          </a:prstGeom>
        </p:spPr>
        <p:txBody>
          <a:bodyPr vert="horz" lIns="86954" tIns="43478" rIns="86954" bIns="43478" rtlCol="0"/>
          <a:lstStyle>
            <a:lvl1pPr algn="r">
              <a:defRPr sz="1000"/>
            </a:lvl1pPr>
          </a:lstStyle>
          <a:p>
            <a:fld id="{EA4C0380-2DE9-498B-B68D-60B46204BA80}" type="datetimeFigureOut">
              <a:rPr kumimoji="1" lang="ja-JP" altLang="en-US" smtClean="0"/>
              <a:t>2018/10/22</a:t>
            </a:fld>
            <a:endParaRPr kumimoji="1" lang="ja-JP" altLang="en-US" dirty="0"/>
          </a:p>
        </p:txBody>
      </p:sp>
      <p:sp>
        <p:nvSpPr>
          <p:cNvPr id="4" name="フッター プレースホルダー 3"/>
          <p:cNvSpPr>
            <a:spLocks noGrp="1"/>
          </p:cNvSpPr>
          <p:nvPr>
            <p:ph type="ftr" sz="quarter" idx="2"/>
          </p:nvPr>
        </p:nvSpPr>
        <p:spPr>
          <a:xfrm>
            <a:off x="5" y="9516489"/>
            <a:ext cx="2985369" cy="500707"/>
          </a:xfrm>
          <a:prstGeom prst="rect">
            <a:avLst/>
          </a:prstGeom>
        </p:spPr>
        <p:txBody>
          <a:bodyPr vert="horz" lIns="86954" tIns="43478" rIns="86954" bIns="43478" rtlCol="0" anchor="b"/>
          <a:lstStyle>
            <a:lvl1pPr algn="l">
              <a:defRPr sz="1000"/>
            </a:lvl1pPr>
          </a:lstStyle>
          <a:p>
            <a:endParaRPr kumimoji="1" lang="ja-JP" altLang="en-US" dirty="0"/>
          </a:p>
        </p:txBody>
      </p:sp>
      <p:sp>
        <p:nvSpPr>
          <p:cNvPr id="5" name="スライド番号プレースホルダー 4"/>
          <p:cNvSpPr>
            <a:spLocks noGrp="1"/>
          </p:cNvSpPr>
          <p:nvPr>
            <p:ph type="sldNum" sz="quarter" idx="3"/>
          </p:nvPr>
        </p:nvSpPr>
        <p:spPr>
          <a:xfrm>
            <a:off x="3901305" y="9516489"/>
            <a:ext cx="2985369" cy="500707"/>
          </a:xfrm>
          <a:prstGeom prst="rect">
            <a:avLst/>
          </a:prstGeom>
        </p:spPr>
        <p:txBody>
          <a:bodyPr vert="horz" lIns="86954" tIns="43478" rIns="86954" bIns="43478" rtlCol="0" anchor="b"/>
          <a:lstStyle>
            <a:lvl1pPr algn="r">
              <a:defRPr sz="1000"/>
            </a:lvl1pPr>
          </a:lstStyle>
          <a:p>
            <a:fld id="{78A262EF-70DF-4926-8929-0A60A2E81DC8}" type="slidenum">
              <a:rPr kumimoji="1" lang="ja-JP" altLang="en-US" smtClean="0"/>
              <a:t>‹#›</a:t>
            </a:fld>
            <a:endParaRPr kumimoji="1" lang="ja-JP" altLang="en-US" dirty="0"/>
          </a:p>
        </p:txBody>
      </p:sp>
    </p:spTree>
    <p:extLst>
      <p:ext uri="{BB962C8B-B14F-4D97-AF65-F5344CB8AC3E}">
        <p14:creationId xmlns:p14="http://schemas.microsoft.com/office/powerpoint/2010/main" val="38540521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7" y="3"/>
            <a:ext cx="2984870" cy="502674"/>
          </a:xfrm>
          <a:prstGeom prst="rect">
            <a:avLst/>
          </a:prstGeom>
        </p:spPr>
        <p:txBody>
          <a:bodyPr vert="horz" lIns="92399" tIns="46200" rIns="92399" bIns="46200" rtlCol="0"/>
          <a:lstStyle>
            <a:lvl1pPr algn="l">
              <a:defRPr sz="1000"/>
            </a:lvl1pPr>
          </a:lstStyle>
          <a:p>
            <a:endParaRPr kumimoji="1" lang="ja-JP" altLang="en-US" dirty="0"/>
          </a:p>
        </p:txBody>
      </p:sp>
      <p:sp>
        <p:nvSpPr>
          <p:cNvPr id="3" name="日付プレースホルダー 2"/>
          <p:cNvSpPr>
            <a:spLocks noGrp="1"/>
          </p:cNvSpPr>
          <p:nvPr>
            <p:ph type="dt" idx="1"/>
          </p:nvPr>
        </p:nvSpPr>
        <p:spPr>
          <a:xfrm>
            <a:off x="3901706" y="3"/>
            <a:ext cx="2984870" cy="502674"/>
          </a:xfrm>
          <a:prstGeom prst="rect">
            <a:avLst/>
          </a:prstGeom>
        </p:spPr>
        <p:txBody>
          <a:bodyPr vert="horz" lIns="92399" tIns="46200" rIns="92399" bIns="46200" rtlCol="0"/>
          <a:lstStyle>
            <a:lvl1pPr algn="r">
              <a:defRPr sz="1000"/>
            </a:lvl1pPr>
          </a:lstStyle>
          <a:p>
            <a:fld id="{70F99883-74AE-4A2C-81B7-5B86A08198C0}" type="datetimeFigureOut">
              <a:rPr kumimoji="1" lang="ja-JP" altLang="en-US" smtClean="0"/>
              <a:t>2018/10/22</a:t>
            </a:fld>
            <a:endParaRPr kumimoji="1" lang="ja-JP" altLang="en-US" dirty="0"/>
          </a:p>
        </p:txBody>
      </p:sp>
      <p:sp>
        <p:nvSpPr>
          <p:cNvPr id="4" name="スライド イメージ プレースホルダー 3"/>
          <p:cNvSpPr>
            <a:spLocks noGrp="1" noRot="1" noChangeAspect="1"/>
          </p:cNvSpPr>
          <p:nvPr>
            <p:ph type="sldImg" idx="2"/>
          </p:nvPr>
        </p:nvSpPr>
        <p:spPr>
          <a:xfrm>
            <a:off x="2238375" y="1250950"/>
            <a:ext cx="2411413" cy="3382963"/>
          </a:xfrm>
          <a:prstGeom prst="rect">
            <a:avLst/>
          </a:prstGeom>
          <a:noFill/>
          <a:ln w="12700">
            <a:solidFill>
              <a:prstClr val="black"/>
            </a:solidFill>
          </a:ln>
        </p:spPr>
        <p:txBody>
          <a:bodyPr vert="horz" lIns="92399" tIns="46200" rIns="92399" bIns="46200" rtlCol="0" anchor="ctr"/>
          <a:lstStyle/>
          <a:p>
            <a:endParaRPr lang="ja-JP" altLang="en-US" dirty="0"/>
          </a:p>
        </p:txBody>
      </p:sp>
      <p:sp>
        <p:nvSpPr>
          <p:cNvPr id="5" name="ノート プレースホルダー 4"/>
          <p:cNvSpPr>
            <a:spLocks noGrp="1"/>
          </p:cNvSpPr>
          <p:nvPr>
            <p:ph type="body" sz="quarter" idx="3"/>
          </p:nvPr>
        </p:nvSpPr>
        <p:spPr>
          <a:xfrm>
            <a:off x="688817" y="4821510"/>
            <a:ext cx="5510530" cy="3944867"/>
          </a:xfrm>
          <a:prstGeom prst="rect">
            <a:avLst/>
          </a:prstGeom>
        </p:spPr>
        <p:txBody>
          <a:bodyPr vert="horz" lIns="92399" tIns="46200" rIns="92399" bIns="4620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7" y="9516043"/>
            <a:ext cx="2984870" cy="502673"/>
          </a:xfrm>
          <a:prstGeom prst="rect">
            <a:avLst/>
          </a:prstGeom>
        </p:spPr>
        <p:txBody>
          <a:bodyPr vert="horz" lIns="92399" tIns="46200" rIns="92399" bIns="46200" rtlCol="0" anchor="b"/>
          <a:lstStyle>
            <a:lvl1pPr algn="l">
              <a:defRPr sz="1000"/>
            </a:lvl1pPr>
          </a:lstStyle>
          <a:p>
            <a:endParaRPr kumimoji="1" lang="ja-JP" altLang="en-US" dirty="0"/>
          </a:p>
        </p:txBody>
      </p:sp>
      <p:sp>
        <p:nvSpPr>
          <p:cNvPr id="7" name="スライド番号プレースホルダー 6"/>
          <p:cNvSpPr>
            <a:spLocks noGrp="1"/>
          </p:cNvSpPr>
          <p:nvPr>
            <p:ph type="sldNum" sz="quarter" idx="5"/>
          </p:nvPr>
        </p:nvSpPr>
        <p:spPr>
          <a:xfrm>
            <a:off x="3901706" y="9516043"/>
            <a:ext cx="2984870" cy="502673"/>
          </a:xfrm>
          <a:prstGeom prst="rect">
            <a:avLst/>
          </a:prstGeom>
        </p:spPr>
        <p:txBody>
          <a:bodyPr vert="horz" lIns="92399" tIns="46200" rIns="92399" bIns="46200" rtlCol="0" anchor="b"/>
          <a:lstStyle>
            <a:lvl1pPr algn="r">
              <a:defRPr sz="1000"/>
            </a:lvl1pPr>
          </a:lstStyle>
          <a:p>
            <a:fld id="{ACD93CC5-A9B8-46A1-B8C3-70AA73E05DA2}" type="slidenum">
              <a:rPr kumimoji="1" lang="ja-JP" altLang="en-US" smtClean="0"/>
              <a:t>‹#›</a:t>
            </a:fld>
            <a:endParaRPr kumimoji="1" lang="ja-JP" altLang="en-US" dirty="0"/>
          </a:p>
        </p:txBody>
      </p:sp>
    </p:spTree>
    <p:extLst>
      <p:ext uri="{BB962C8B-B14F-4D97-AF65-F5344CB8AC3E}">
        <p14:creationId xmlns:p14="http://schemas.microsoft.com/office/powerpoint/2010/main" val="3670022972"/>
      </p:ext>
    </p:extLst>
  </p:cSld>
  <p:clrMap bg1="lt1" tx1="dk1" bg2="lt2" tx2="dk2" accent1="accent1" accent2="accent2" accent3="accent3" accent4="accent4" accent5="accent5" accent6="accent6" hlink="hlink" folHlink="folHlink"/>
  <p:notesStyle>
    <a:lvl1pPr marL="0" algn="l" defTabSz="1019007" rtl="0" eaLnBrk="1" latinLnBrk="0" hangingPunct="1">
      <a:defRPr kumimoji="1" sz="1337" kern="1200">
        <a:solidFill>
          <a:schemeClr val="tx1"/>
        </a:solidFill>
        <a:latin typeface="+mn-lt"/>
        <a:ea typeface="+mn-ea"/>
        <a:cs typeface="+mn-cs"/>
      </a:defRPr>
    </a:lvl1pPr>
    <a:lvl2pPr marL="509504" algn="l" defTabSz="1019007" rtl="0" eaLnBrk="1" latinLnBrk="0" hangingPunct="1">
      <a:defRPr kumimoji="1" sz="1337" kern="1200">
        <a:solidFill>
          <a:schemeClr val="tx1"/>
        </a:solidFill>
        <a:latin typeface="+mn-lt"/>
        <a:ea typeface="+mn-ea"/>
        <a:cs typeface="+mn-cs"/>
      </a:defRPr>
    </a:lvl2pPr>
    <a:lvl3pPr marL="1019007" algn="l" defTabSz="1019007" rtl="0" eaLnBrk="1" latinLnBrk="0" hangingPunct="1">
      <a:defRPr kumimoji="1" sz="1337" kern="1200">
        <a:solidFill>
          <a:schemeClr val="tx1"/>
        </a:solidFill>
        <a:latin typeface="+mn-lt"/>
        <a:ea typeface="+mn-ea"/>
        <a:cs typeface="+mn-cs"/>
      </a:defRPr>
    </a:lvl3pPr>
    <a:lvl4pPr marL="1528511" algn="l" defTabSz="1019007" rtl="0" eaLnBrk="1" latinLnBrk="0" hangingPunct="1">
      <a:defRPr kumimoji="1" sz="1337" kern="1200">
        <a:solidFill>
          <a:schemeClr val="tx1"/>
        </a:solidFill>
        <a:latin typeface="+mn-lt"/>
        <a:ea typeface="+mn-ea"/>
        <a:cs typeface="+mn-cs"/>
      </a:defRPr>
    </a:lvl4pPr>
    <a:lvl5pPr marL="2038015" algn="l" defTabSz="1019007" rtl="0" eaLnBrk="1" latinLnBrk="0" hangingPunct="1">
      <a:defRPr kumimoji="1" sz="1337" kern="1200">
        <a:solidFill>
          <a:schemeClr val="tx1"/>
        </a:solidFill>
        <a:latin typeface="+mn-lt"/>
        <a:ea typeface="+mn-ea"/>
        <a:cs typeface="+mn-cs"/>
      </a:defRPr>
    </a:lvl5pPr>
    <a:lvl6pPr marL="2547518" algn="l" defTabSz="1019007" rtl="0" eaLnBrk="1" latinLnBrk="0" hangingPunct="1">
      <a:defRPr kumimoji="1" sz="1337" kern="1200">
        <a:solidFill>
          <a:schemeClr val="tx1"/>
        </a:solidFill>
        <a:latin typeface="+mn-lt"/>
        <a:ea typeface="+mn-ea"/>
        <a:cs typeface="+mn-cs"/>
      </a:defRPr>
    </a:lvl6pPr>
    <a:lvl7pPr marL="3057022" algn="l" defTabSz="1019007" rtl="0" eaLnBrk="1" latinLnBrk="0" hangingPunct="1">
      <a:defRPr kumimoji="1" sz="1337" kern="1200">
        <a:solidFill>
          <a:schemeClr val="tx1"/>
        </a:solidFill>
        <a:latin typeface="+mn-lt"/>
        <a:ea typeface="+mn-ea"/>
        <a:cs typeface="+mn-cs"/>
      </a:defRPr>
    </a:lvl7pPr>
    <a:lvl8pPr marL="3566526" algn="l" defTabSz="1019007" rtl="0" eaLnBrk="1" latinLnBrk="0" hangingPunct="1">
      <a:defRPr kumimoji="1" sz="1337" kern="1200">
        <a:solidFill>
          <a:schemeClr val="tx1"/>
        </a:solidFill>
        <a:latin typeface="+mn-lt"/>
        <a:ea typeface="+mn-ea"/>
        <a:cs typeface="+mn-cs"/>
      </a:defRPr>
    </a:lvl8pPr>
    <a:lvl9pPr marL="4076029" algn="l" defTabSz="1019007" rtl="0" eaLnBrk="1" latinLnBrk="0" hangingPunct="1">
      <a:defRPr kumimoji="1"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83168" y="1785129"/>
            <a:ext cx="6609239" cy="3797500"/>
          </a:xfrm>
          <a:prstGeom prst="rect">
            <a:avLst/>
          </a:prstGeom>
        </p:spPr>
        <p:txBody>
          <a:bodyPr anchor="b"/>
          <a:lstStyle>
            <a:lvl1pPr algn="ctr">
              <a:defRPr sz="5102"/>
            </a:lvl1pPr>
          </a:lstStyle>
          <a:p>
            <a:r>
              <a:rPr lang="ja-JP" altLang="en-US"/>
              <a:t>マスター タイトルの書式設定</a:t>
            </a:r>
            <a:endParaRPr lang="en-US" dirty="0"/>
          </a:p>
        </p:txBody>
      </p:sp>
      <p:sp>
        <p:nvSpPr>
          <p:cNvPr id="3" name="Subtitle 2"/>
          <p:cNvSpPr>
            <a:spLocks noGrp="1"/>
          </p:cNvSpPr>
          <p:nvPr>
            <p:ph type="subTitle" idx="1"/>
          </p:nvPr>
        </p:nvSpPr>
        <p:spPr>
          <a:xfrm>
            <a:off x="971947" y="5729075"/>
            <a:ext cx="5831681" cy="2633505"/>
          </a:xfrm>
          <a:prstGeom prst="rect">
            <a:avLst/>
          </a:prstGeom>
        </p:spPr>
        <p:txBody>
          <a:bodyPr/>
          <a:lstStyle>
            <a:lvl1pPr marL="0" indent="0" algn="ctr">
              <a:buNone/>
              <a:defRPr sz="2041"/>
            </a:lvl1pPr>
            <a:lvl2pPr marL="388757" indent="0" algn="ctr">
              <a:buNone/>
              <a:defRPr sz="1701"/>
            </a:lvl2pPr>
            <a:lvl3pPr marL="777514" indent="0" algn="ctr">
              <a:buNone/>
              <a:defRPr sz="1531"/>
            </a:lvl3pPr>
            <a:lvl4pPr marL="1166271" indent="0" algn="ctr">
              <a:buNone/>
              <a:defRPr sz="1360"/>
            </a:lvl4pPr>
            <a:lvl5pPr marL="1555029" indent="0" algn="ctr">
              <a:buNone/>
              <a:defRPr sz="1360"/>
            </a:lvl5pPr>
            <a:lvl6pPr marL="1943786" indent="0" algn="ctr">
              <a:buNone/>
              <a:defRPr sz="1360"/>
            </a:lvl6pPr>
            <a:lvl7pPr marL="2332543" indent="0" algn="ctr">
              <a:buNone/>
              <a:defRPr sz="1360"/>
            </a:lvl7pPr>
            <a:lvl8pPr marL="2721300" indent="0" algn="ctr">
              <a:buNone/>
              <a:defRPr sz="1360"/>
            </a:lvl8pPr>
            <a:lvl9pPr marL="3110057" indent="0" algn="ctr">
              <a:buNone/>
              <a:defRPr sz="136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94A3B7E-DD21-4048-88F3-59665D8E8CDB}" type="datetimeFigureOut">
              <a:rPr lang="en-US">
                <a:solidFill>
                  <a:prstClr val="black">
                    <a:tint val="75000"/>
                  </a:prstClr>
                </a:solidFill>
              </a:rPr>
              <a:pPr>
                <a:defRPr/>
              </a:pPr>
              <a:t>10/22/2018</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84903F17-9641-4B84-A974-7D55D06F1897}"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210892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4988" y="2903538"/>
            <a:ext cx="6705600" cy="6921500"/>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57294DBB-917B-4186-A703-7409F7CF8E54}" type="datetimeFigureOut">
              <a:rPr lang="en-US">
                <a:solidFill>
                  <a:prstClr val="black">
                    <a:tint val="75000"/>
                  </a:prstClr>
                </a:solidFill>
              </a:rPr>
              <a:pPr>
                <a:defRPr/>
              </a:pPr>
              <a:t>10/22/2018</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552B72EE-4B45-425F-B500-026DA88CB77F}"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323652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4396" y="580735"/>
            <a:ext cx="1676608" cy="9243783"/>
          </a:xfrm>
          <a:prstGeom prst="rect">
            <a:avLst/>
          </a:prstGeo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4571" y="580735"/>
            <a:ext cx="4932630" cy="9243783"/>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C64D20DD-EE55-4DDE-BB8B-8D151B9371C9}" type="datetimeFigureOut">
              <a:rPr lang="en-US">
                <a:solidFill>
                  <a:prstClr val="black">
                    <a:tint val="75000"/>
                  </a:prstClr>
                </a:solidFill>
              </a:rPr>
              <a:pPr>
                <a:defRPr/>
              </a:pPr>
              <a:t>10/22/2018</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EF60586A-009D-4946-86B1-6BEB0D580BF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552806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2877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534988" y="2903538"/>
            <a:ext cx="6705600" cy="6921500"/>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AE7DE13-46BE-4B37-9FBB-8FA2A87D7224}" type="datetimeFigureOut">
              <a:rPr lang="en-US">
                <a:solidFill>
                  <a:prstClr val="black">
                    <a:tint val="75000"/>
                  </a:prstClr>
                </a:solidFill>
              </a:rPr>
              <a:pPr>
                <a:defRPr/>
              </a:pPr>
              <a:t>10/22/2018</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9A7FC707-0A99-4B85-9C38-B64E72987C1E}"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555207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30522" y="2719357"/>
            <a:ext cx="6706433" cy="4537305"/>
          </a:xfrm>
          <a:prstGeom prst="rect">
            <a:avLst/>
          </a:prstGeom>
        </p:spPr>
        <p:txBody>
          <a:bodyPr anchor="b"/>
          <a:lstStyle>
            <a:lvl1pPr>
              <a:defRPr sz="5102"/>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30522" y="7299586"/>
            <a:ext cx="6706433" cy="2386061"/>
          </a:xfrm>
          <a:prstGeom prst="rect">
            <a:avLst/>
          </a:prstGeom>
        </p:spPr>
        <p:txBody>
          <a:bodyPr/>
          <a:lstStyle>
            <a:lvl1pPr marL="0" indent="0">
              <a:buNone/>
              <a:defRPr sz="2041">
                <a:solidFill>
                  <a:schemeClr val="tx1"/>
                </a:solidFill>
              </a:defRPr>
            </a:lvl1pPr>
            <a:lvl2pPr marL="388757" indent="0">
              <a:buNone/>
              <a:defRPr sz="1701">
                <a:solidFill>
                  <a:schemeClr val="tx1">
                    <a:tint val="75000"/>
                  </a:schemeClr>
                </a:solidFill>
              </a:defRPr>
            </a:lvl2pPr>
            <a:lvl3pPr marL="777514" indent="0">
              <a:buNone/>
              <a:defRPr sz="1531">
                <a:solidFill>
                  <a:schemeClr val="tx1">
                    <a:tint val="75000"/>
                  </a:schemeClr>
                </a:solidFill>
              </a:defRPr>
            </a:lvl3pPr>
            <a:lvl4pPr marL="1166271" indent="0">
              <a:buNone/>
              <a:defRPr sz="1360">
                <a:solidFill>
                  <a:schemeClr val="tx1">
                    <a:tint val="75000"/>
                  </a:schemeClr>
                </a:solidFill>
              </a:defRPr>
            </a:lvl4pPr>
            <a:lvl5pPr marL="1555029" indent="0">
              <a:buNone/>
              <a:defRPr sz="1360">
                <a:solidFill>
                  <a:schemeClr val="tx1">
                    <a:tint val="75000"/>
                  </a:schemeClr>
                </a:solidFill>
              </a:defRPr>
            </a:lvl5pPr>
            <a:lvl6pPr marL="1943786" indent="0">
              <a:buNone/>
              <a:defRPr sz="1360">
                <a:solidFill>
                  <a:schemeClr val="tx1">
                    <a:tint val="75000"/>
                  </a:schemeClr>
                </a:solidFill>
              </a:defRPr>
            </a:lvl6pPr>
            <a:lvl7pPr marL="2332543" indent="0">
              <a:buNone/>
              <a:defRPr sz="1360">
                <a:solidFill>
                  <a:schemeClr val="tx1">
                    <a:tint val="75000"/>
                  </a:schemeClr>
                </a:solidFill>
              </a:defRPr>
            </a:lvl7pPr>
            <a:lvl8pPr marL="2721300" indent="0">
              <a:buNone/>
              <a:defRPr sz="1360">
                <a:solidFill>
                  <a:schemeClr val="tx1">
                    <a:tint val="75000"/>
                  </a:schemeClr>
                </a:solidFill>
              </a:defRPr>
            </a:lvl8pPr>
            <a:lvl9pPr marL="3110057" indent="0">
              <a:buNone/>
              <a:defRPr sz="136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8184D596-71CB-401C-BE2A-FF96587D8E95}" type="datetimeFigureOut">
              <a:rPr lang="en-US">
                <a:solidFill>
                  <a:prstClr val="black">
                    <a:tint val="75000"/>
                  </a:prstClr>
                </a:solidFill>
              </a:rPr>
              <a:pPr>
                <a:defRPr/>
              </a:pPr>
              <a:t>10/22/2018</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3D9CCBC2-8C21-4C9A-A2A0-C4F7CFD13B61}"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992403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34571" y="2903673"/>
            <a:ext cx="3304619" cy="6920844"/>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936385" y="2903673"/>
            <a:ext cx="3304619" cy="6920844"/>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B73FDC24-657B-46BD-9F76-F6EB56EE60B7}" type="datetimeFigureOut">
              <a:rPr lang="en-US">
                <a:solidFill>
                  <a:prstClr val="black">
                    <a:tint val="75000"/>
                  </a:prstClr>
                </a:solidFill>
              </a:rPr>
              <a:pPr>
                <a:defRPr/>
              </a:pPr>
              <a:t>10/22/2018</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0B8B99DA-1B7B-4D03-B44C-EA0B6BFD2A8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163169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35584" y="580737"/>
            <a:ext cx="6706433" cy="2108320"/>
          </a:xfrm>
          <a:prstGeom prst="rect">
            <a:avLst/>
          </a:prstGeo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5584" y="2673905"/>
            <a:ext cx="3289432" cy="1310440"/>
          </a:xfrm>
          <a:prstGeom prst="rect">
            <a:avLst/>
          </a:prstGeo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4" name="Content Placeholder 3"/>
          <p:cNvSpPr>
            <a:spLocks noGrp="1"/>
          </p:cNvSpPr>
          <p:nvPr>
            <p:ph sz="half" idx="2"/>
          </p:nvPr>
        </p:nvSpPr>
        <p:spPr>
          <a:xfrm>
            <a:off x="535584" y="3984345"/>
            <a:ext cx="3289432" cy="5860372"/>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936385" y="2673905"/>
            <a:ext cx="3305632" cy="1310440"/>
          </a:xfrm>
          <a:prstGeom prst="rect">
            <a:avLst/>
          </a:prstGeo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6" name="Content Placeholder 5"/>
          <p:cNvSpPr>
            <a:spLocks noGrp="1"/>
          </p:cNvSpPr>
          <p:nvPr>
            <p:ph sz="quarter" idx="4"/>
          </p:nvPr>
        </p:nvSpPr>
        <p:spPr>
          <a:xfrm>
            <a:off x="3936385" y="3984345"/>
            <a:ext cx="3305632" cy="5860372"/>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23244564-11C5-49CA-A6C6-0EFA5B9EEF59}" type="datetimeFigureOut">
              <a:rPr lang="en-US">
                <a:solidFill>
                  <a:prstClr val="black">
                    <a:tint val="75000"/>
                  </a:prstClr>
                </a:solidFill>
              </a:rPr>
              <a:pPr>
                <a:defRPr/>
              </a:pPr>
              <a:t>10/22/2018</a:t>
            </a:fld>
            <a:endParaRPr lang="en-US" dirty="0">
              <a:solidFill>
                <a:prstClr val="black">
                  <a:tint val="75000"/>
                </a:prstClr>
              </a:solidFill>
            </a:endParaRPr>
          </a:p>
        </p:txBody>
      </p:sp>
      <p:sp>
        <p:nvSpPr>
          <p:cNvPr id="8"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9"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A10FB411-F8C4-4E71-AA2F-EFB8BA58573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39328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1E3C5F0A-E814-4F5B-8509-4826EF6EAFAD}" type="datetimeFigureOut">
              <a:rPr lang="en-US">
                <a:solidFill>
                  <a:prstClr val="black">
                    <a:tint val="75000"/>
                  </a:prstClr>
                </a:solidFill>
              </a:rPr>
              <a:pPr>
                <a:defRPr/>
              </a:pPr>
              <a:t>10/22/2018</a:t>
            </a:fld>
            <a:endParaRPr lang="en-US" dirty="0">
              <a:solidFill>
                <a:prstClr val="black">
                  <a:tint val="75000"/>
                </a:prstClr>
              </a:solidFill>
            </a:endParaRPr>
          </a:p>
        </p:txBody>
      </p:sp>
      <p:sp>
        <p:nvSpPr>
          <p:cNvPr id="4"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5"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F8C3135D-753B-4641-9B40-F5C756AB03B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675906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449F838-D727-4C3D-981F-C91357BA9725}" type="datetimeFigureOut">
              <a:rPr lang="en-US">
                <a:solidFill>
                  <a:prstClr val="black">
                    <a:tint val="75000"/>
                  </a:prstClr>
                </a:solidFill>
              </a:rPr>
              <a:pPr>
                <a:defRPr/>
              </a:pPr>
              <a:t>10/22/2018</a:t>
            </a:fld>
            <a:endParaRPr lang="en-US" dirty="0">
              <a:solidFill>
                <a:prstClr val="black">
                  <a:tint val="75000"/>
                </a:prstClr>
              </a:solidFill>
            </a:endParaRPr>
          </a:p>
        </p:txBody>
      </p:sp>
      <p:sp>
        <p:nvSpPr>
          <p:cNvPr id="3"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4"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2E37CFDE-7B0F-4037-894D-A6CABA6358C6}"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66309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a:prstGeom prst="rect">
            <a:avLst/>
          </a:prstGeom>
        </p:spPr>
        <p:txBody>
          <a:bodyPr anchor="b"/>
          <a:lstStyle>
            <a:lvl1pPr>
              <a:defRPr sz="2721"/>
            </a:lvl1pPr>
          </a:lstStyle>
          <a:p>
            <a:r>
              <a:rPr lang="ja-JP" altLang="en-US"/>
              <a:t>マスター タイトルの書式設定</a:t>
            </a:r>
            <a:endParaRPr lang="en-US" dirty="0"/>
          </a:p>
        </p:txBody>
      </p:sp>
      <p:sp>
        <p:nvSpPr>
          <p:cNvPr id="3" name="Content Placeholder 2"/>
          <p:cNvSpPr>
            <a:spLocks noGrp="1"/>
          </p:cNvSpPr>
          <p:nvPr>
            <p:ph idx="1"/>
          </p:nvPr>
        </p:nvSpPr>
        <p:spPr>
          <a:xfrm>
            <a:off x="3305632" y="1570511"/>
            <a:ext cx="3936385" cy="7751546"/>
          </a:xfrm>
          <a:prstGeom prst="rect">
            <a:avLst/>
          </a:prstGeom>
        </p:spPr>
        <p:txBody>
          <a:bodyPr/>
          <a:lstStyle>
            <a:lvl1pPr>
              <a:defRPr sz="2721"/>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35584" y="3272314"/>
            <a:ext cx="2507825" cy="6062366"/>
          </a:xfrm>
          <a:prstGeom prst="rect">
            <a:avLst/>
          </a:prstGeo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1578700-CC02-43A7-8D67-617F0C9B34C3}" type="datetimeFigureOut">
              <a:rPr lang="en-US">
                <a:solidFill>
                  <a:prstClr val="black">
                    <a:tint val="75000"/>
                  </a:prstClr>
                </a:solidFill>
              </a:rPr>
              <a:pPr>
                <a:defRPr/>
              </a:pPr>
              <a:t>10/22/2018</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717CBD56-090A-4AA6-BB18-0A87B6BE4240}"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71046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a:prstGeom prst="rect">
            <a:avLst/>
          </a:prstGeom>
        </p:spPr>
        <p:txBody>
          <a:bodyPr anchor="b"/>
          <a:lstStyle>
            <a:lvl1pPr>
              <a:defRPr sz="2721"/>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305632" y="1570511"/>
            <a:ext cx="3936385" cy="7751546"/>
          </a:xfrm>
          <a:prstGeom prst="rect">
            <a:avLst/>
          </a:prstGeom>
        </p:spPr>
        <p:txBody>
          <a:bodyPr anchor="t"/>
          <a:lstStyle>
            <a:lvl1pPr marL="0" indent="0">
              <a:buNone/>
              <a:defRPr sz="2721"/>
            </a:lvl1pPr>
            <a:lvl2pPr marL="388757" indent="0">
              <a:buNone/>
              <a:defRPr sz="2381"/>
            </a:lvl2pPr>
            <a:lvl3pPr marL="777514" indent="0">
              <a:buNone/>
              <a:defRPr sz="2041"/>
            </a:lvl3pPr>
            <a:lvl4pPr marL="1166271" indent="0">
              <a:buNone/>
              <a:defRPr sz="1701"/>
            </a:lvl4pPr>
            <a:lvl5pPr marL="1555029" indent="0">
              <a:buNone/>
              <a:defRPr sz="1701"/>
            </a:lvl5pPr>
            <a:lvl6pPr marL="1943786" indent="0">
              <a:buNone/>
              <a:defRPr sz="1701"/>
            </a:lvl6pPr>
            <a:lvl7pPr marL="2332543" indent="0">
              <a:buNone/>
              <a:defRPr sz="1701"/>
            </a:lvl7pPr>
            <a:lvl8pPr marL="2721300" indent="0">
              <a:buNone/>
              <a:defRPr sz="1701"/>
            </a:lvl8pPr>
            <a:lvl9pPr marL="3110057" indent="0">
              <a:buNone/>
              <a:defRPr sz="1701"/>
            </a:lvl9pPr>
          </a:lstStyle>
          <a:p>
            <a:pPr lvl="0"/>
            <a:r>
              <a:rPr lang="ja-JP" altLang="en-US" noProof="0" dirty="0"/>
              <a:t>図を追加</a:t>
            </a:r>
            <a:endParaRPr lang="en-US" noProof="0" dirty="0"/>
          </a:p>
        </p:txBody>
      </p:sp>
      <p:sp>
        <p:nvSpPr>
          <p:cNvPr id="4" name="Text Placeholder 3"/>
          <p:cNvSpPr>
            <a:spLocks noGrp="1"/>
          </p:cNvSpPr>
          <p:nvPr>
            <p:ph type="body" sz="half" idx="2"/>
          </p:nvPr>
        </p:nvSpPr>
        <p:spPr>
          <a:xfrm>
            <a:off x="535584" y="3272314"/>
            <a:ext cx="2507825" cy="6062366"/>
          </a:xfrm>
          <a:prstGeom prst="rect">
            <a:avLst/>
          </a:prstGeo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D7CF08AA-2110-42CD-8773-E3A4EF59A3C2}" type="datetimeFigureOut">
              <a:rPr lang="en-US">
                <a:solidFill>
                  <a:prstClr val="black">
                    <a:tint val="75000"/>
                  </a:prstClr>
                </a:solidFill>
              </a:rPr>
              <a:pPr>
                <a:defRPr/>
              </a:pPr>
              <a:t>10/22/2018</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5D69A334-02AD-4810-8742-6DB93C5EA25A}"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214634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4746532"/>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Lst>
  <p:txStyles>
    <p:titleStyle>
      <a:lvl1pPr algn="l" defTabSz="776288" rtl="0" fontAlgn="base">
        <a:lnSpc>
          <a:spcPct val="90000"/>
        </a:lnSpc>
        <a:spcBef>
          <a:spcPct val="0"/>
        </a:spcBef>
        <a:spcAft>
          <a:spcPct val="0"/>
        </a:spcAft>
        <a:defRPr kumimoji="1" sz="3700" kern="1200">
          <a:solidFill>
            <a:schemeClr val="tx1"/>
          </a:solidFill>
          <a:latin typeface="+mj-lt"/>
          <a:ea typeface="+mj-ea"/>
          <a:cs typeface="+mj-cs"/>
        </a:defRPr>
      </a:lvl1pPr>
      <a:lvl2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2pPr>
      <a:lvl3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3pPr>
      <a:lvl4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4pPr>
      <a:lvl5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5pPr>
      <a:lvl6pPr marL="4572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6pPr>
      <a:lvl7pPr marL="9144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7pPr>
      <a:lvl8pPr marL="13716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8pPr>
      <a:lvl9pPr marL="18288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9pPr>
    </p:titleStyle>
    <p:bodyStyle>
      <a:lvl1pPr marL="193675" indent="-193675" algn="l" defTabSz="776288" rtl="0" fontAlgn="base">
        <a:lnSpc>
          <a:spcPct val="90000"/>
        </a:lnSpc>
        <a:spcBef>
          <a:spcPts val="850"/>
        </a:spcBef>
        <a:spcAft>
          <a:spcPct val="0"/>
        </a:spcAft>
        <a:buFont typeface="Arial" pitchFamily="34" charset="0"/>
        <a:buChar char="•"/>
        <a:defRPr kumimoji="1" sz="2300" kern="1200">
          <a:solidFill>
            <a:schemeClr val="tx1"/>
          </a:solidFill>
          <a:latin typeface="+mn-lt"/>
          <a:ea typeface="+mn-ea"/>
          <a:cs typeface="+mn-cs"/>
        </a:defRPr>
      </a:lvl1pPr>
      <a:lvl2pPr marL="582613" indent="-193675" algn="l" defTabSz="776288" rtl="0" fontAlgn="base">
        <a:lnSpc>
          <a:spcPct val="90000"/>
        </a:lnSpc>
        <a:spcBef>
          <a:spcPts val="425"/>
        </a:spcBef>
        <a:spcAft>
          <a:spcPct val="0"/>
        </a:spcAft>
        <a:buFont typeface="Arial" pitchFamily="34" charset="0"/>
        <a:buChar char="•"/>
        <a:defRPr kumimoji="1" sz="2000" kern="1200">
          <a:solidFill>
            <a:schemeClr val="tx1"/>
          </a:solidFill>
          <a:latin typeface="+mn-lt"/>
          <a:ea typeface="+mn-ea"/>
          <a:cs typeface="+mn-cs"/>
        </a:defRPr>
      </a:lvl2pPr>
      <a:lvl3pPr marL="971550" indent="-193675" algn="l" defTabSz="776288" rtl="0" fontAlgn="base">
        <a:lnSpc>
          <a:spcPct val="90000"/>
        </a:lnSpc>
        <a:spcBef>
          <a:spcPts val="425"/>
        </a:spcBef>
        <a:spcAft>
          <a:spcPct val="0"/>
        </a:spcAft>
        <a:buFont typeface="Arial" pitchFamily="34" charset="0"/>
        <a:buChar char="•"/>
        <a:defRPr kumimoji="1" sz="1700" kern="1200">
          <a:solidFill>
            <a:schemeClr val="tx1"/>
          </a:solidFill>
          <a:latin typeface="+mn-lt"/>
          <a:ea typeface="+mn-ea"/>
          <a:cs typeface="+mn-cs"/>
        </a:defRPr>
      </a:lvl3pPr>
      <a:lvl4pPr marL="1360488" indent="-193675" algn="l" defTabSz="776288" rtl="0" fontAlgn="base">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4pPr>
      <a:lvl5pPr marL="1747838" indent="-193675" algn="l" defTabSz="776288" rtl="0" fontAlgn="base">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9pPr>
    </p:bodyStyle>
    <p:otherStyle>
      <a:defPPr>
        <a:defRPr lang="en-US"/>
      </a:defPPr>
      <a:lvl1pPr marL="0" algn="l" defTabSz="777514" rtl="0" eaLnBrk="1" latinLnBrk="0" hangingPunct="1">
        <a:defRPr kumimoji="1" sz="1531" kern="1200">
          <a:solidFill>
            <a:schemeClr val="tx1"/>
          </a:solidFill>
          <a:latin typeface="+mn-lt"/>
          <a:ea typeface="+mn-ea"/>
          <a:cs typeface="+mn-cs"/>
        </a:defRPr>
      </a:lvl1pPr>
      <a:lvl2pPr marL="388757" algn="l" defTabSz="777514" rtl="0" eaLnBrk="1" latinLnBrk="0" hangingPunct="1">
        <a:defRPr kumimoji="1" sz="1531" kern="1200">
          <a:solidFill>
            <a:schemeClr val="tx1"/>
          </a:solidFill>
          <a:latin typeface="+mn-lt"/>
          <a:ea typeface="+mn-ea"/>
          <a:cs typeface="+mn-cs"/>
        </a:defRPr>
      </a:lvl2pPr>
      <a:lvl3pPr marL="777514" algn="l" defTabSz="777514" rtl="0" eaLnBrk="1" latinLnBrk="0" hangingPunct="1">
        <a:defRPr kumimoji="1" sz="1531" kern="1200">
          <a:solidFill>
            <a:schemeClr val="tx1"/>
          </a:solidFill>
          <a:latin typeface="+mn-lt"/>
          <a:ea typeface="+mn-ea"/>
          <a:cs typeface="+mn-cs"/>
        </a:defRPr>
      </a:lvl3pPr>
      <a:lvl4pPr marL="1166271" algn="l" defTabSz="777514" rtl="0" eaLnBrk="1" latinLnBrk="0" hangingPunct="1">
        <a:defRPr kumimoji="1" sz="1531" kern="1200">
          <a:solidFill>
            <a:schemeClr val="tx1"/>
          </a:solidFill>
          <a:latin typeface="+mn-lt"/>
          <a:ea typeface="+mn-ea"/>
          <a:cs typeface="+mn-cs"/>
        </a:defRPr>
      </a:lvl4pPr>
      <a:lvl5pPr marL="1555029" algn="l" defTabSz="777514" rtl="0" eaLnBrk="1" latinLnBrk="0" hangingPunct="1">
        <a:defRPr kumimoji="1" sz="1531" kern="1200">
          <a:solidFill>
            <a:schemeClr val="tx1"/>
          </a:solidFill>
          <a:latin typeface="+mn-lt"/>
          <a:ea typeface="+mn-ea"/>
          <a:cs typeface="+mn-cs"/>
        </a:defRPr>
      </a:lvl5pPr>
      <a:lvl6pPr marL="1943786" algn="l" defTabSz="777514" rtl="0" eaLnBrk="1" latinLnBrk="0" hangingPunct="1">
        <a:defRPr kumimoji="1" sz="1531" kern="1200">
          <a:solidFill>
            <a:schemeClr val="tx1"/>
          </a:solidFill>
          <a:latin typeface="+mn-lt"/>
          <a:ea typeface="+mn-ea"/>
          <a:cs typeface="+mn-cs"/>
        </a:defRPr>
      </a:lvl6pPr>
      <a:lvl7pPr marL="2332543" algn="l" defTabSz="777514" rtl="0" eaLnBrk="1" latinLnBrk="0" hangingPunct="1">
        <a:defRPr kumimoji="1" sz="1531" kern="1200">
          <a:solidFill>
            <a:schemeClr val="tx1"/>
          </a:solidFill>
          <a:latin typeface="+mn-lt"/>
          <a:ea typeface="+mn-ea"/>
          <a:cs typeface="+mn-cs"/>
        </a:defRPr>
      </a:lvl7pPr>
      <a:lvl8pPr marL="2721300" algn="l" defTabSz="777514" rtl="0" eaLnBrk="1" latinLnBrk="0" hangingPunct="1">
        <a:defRPr kumimoji="1" sz="1531" kern="1200">
          <a:solidFill>
            <a:schemeClr val="tx1"/>
          </a:solidFill>
          <a:latin typeface="+mn-lt"/>
          <a:ea typeface="+mn-ea"/>
          <a:cs typeface="+mn-cs"/>
        </a:defRPr>
      </a:lvl8pPr>
      <a:lvl9pPr marL="3110057" algn="l" defTabSz="777514" rtl="0" eaLnBrk="1" latinLnBrk="0" hangingPunct="1">
        <a:defRPr kumimoji="1"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2.xml"/><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コンテンツ プレースホルダー 4">
            <a:extLst>
              <a:ext uri="{FF2B5EF4-FFF2-40B4-BE49-F238E27FC236}">
                <a16:creationId xmlns="" xmlns:a16="http://schemas.microsoft.com/office/drawing/2014/main" id="{BDEE4310-2A80-433D-AC35-B62A9954A1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10" y="1615307"/>
            <a:ext cx="7802185" cy="9172827"/>
          </a:xfrm>
          <a:prstGeom prst="rect">
            <a:avLst/>
          </a:prstGeom>
        </p:spPr>
      </p:pic>
      <p:pic>
        <p:nvPicPr>
          <p:cNvPr id="2" name="図 1">
            <a:extLst>
              <a:ext uri="{FF2B5EF4-FFF2-40B4-BE49-F238E27FC236}">
                <a16:creationId xmlns="" xmlns:a16="http://schemas.microsoft.com/office/drawing/2014/main" id="{36D6765F-2B39-459B-92F7-4DA1099F82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359006"/>
            <a:ext cx="1441452" cy="1430115"/>
          </a:xfrm>
          <a:prstGeom prst="rect">
            <a:avLst/>
          </a:prstGeom>
        </p:spPr>
      </p:pic>
      <p:sp>
        <p:nvSpPr>
          <p:cNvPr id="5" name="タイトル 1">
            <a:extLst>
              <a:ext uri="{FF2B5EF4-FFF2-40B4-BE49-F238E27FC236}">
                <a16:creationId xmlns="" xmlns:a16="http://schemas.microsoft.com/office/drawing/2014/main" id="{BEBC2ACE-5296-443B-BCE1-276A9CE09B42}"/>
              </a:ext>
            </a:extLst>
          </p:cNvPr>
          <p:cNvSpPr txBox="1">
            <a:spLocks/>
          </p:cNvSpPr>
          <p:nvPr/>
        </p:nvSpPr>
        <p:spPr>
          <a:xfrm>
            <a:off x="522050" y="4662951"/>
            <a:ext cx="6858000" cy="126296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3200" b="1" dirty="0"/>
              <a:t>『</a:t>
            </a:r>
            <a:r>
              <a:rPr lang="ja-JP" altLang="en-US" sz="3200" b="1" dirty="0" err="1"/>
              <a:t>高次脳機能障がい</a:t>
            </a:r>
            <a:r>
              <a:rPr lang="ja-JP" altLang="en-US" sz="3200" b="1" dirty="0"/>
              <a:t>者と家族を</a:t>
            </a:r>
            <a:endParaRPr lang="en-US" altLang="ja-JP" sz="3200" b="1" dirty="0"/>
          </a:p>
          <a:p>
            <a:r>
              <a:rPr lang="ja-JP" altLang="en-US" sz="3200" b="1" dirty="0"/>
              <a:t>　　　　　　　　　　　　　　　どう支えるか</a:t>
            </a:r>
            <a:r>
              <a:rPr lang="en-US" altLang="ja-JP" sz="3200" b="1" dirty="0"/>
              <a:t>』</a:t>
            </a:r>
            <a:endParaRPr lang="ja-JP" altLang="en-US" sz="3200" b="1" dirty="0"/>
          </a:p>
        </p:txBody>
      </p:sp>
      <p:sp>
        <p:nvSpPr>
          <p:cNvPr id="7" name="タイトル 1">
            <a:extLst>
              <a:ext uri="{FF2B5EF4-FFF2-40B4-BE49-F238E27FC236}">
                <a16:creationId xmlns="" xmlns:a16="http://schemas.microsoft.com/office/drawing/2014/main" id="{0E746796-EEF4-4605-94E8-58CF41C66192}"/>
              </a:ext>
            </a:extLst>
          </p:cNvPr>
          <p:cNvSpPr txBox="1">
            <a:spLocks/>
          </p:cNvSpPr>
          <p:nvPr/>
        </p:nvSpPr>
        <p:spPr>
          <a:xfrm>
            <a:off x="935831" y="5703174"/>
            <a:ext cx="7077422" cy="74103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000" b="1" dirty="0"/>
              <a:t>講　師　　東京慈恵会医科大学附属第三病院　</a:t>
            </a:r>
            <a:endParaRPr lang="en-US" altLang="ja-JP" sz="2000" b="1" dirty="0"/>
          </a:p>
          <a:p>
            <a:pPr algn="l"/>
            <a:r>
              <a:rPr lang="ja-JP" altLang="en-US" sz="2000" b="1" dirty="0"/>
              <a:t>　　　　　　リハビリテーション科　診療部長　渡邉　修　先生</a:t>
            </a:r>
            <a:endParaRPr lang="en-US" altLang="ja-JP" sz="3200" b="1" dirty="0"/>
          </a:p>
        </p:txBody>
      </p:sp>
      <p:pic>
        <p:nvPicPr>
          <p:cNvPr id="8" name="図 7">
            <a:extLst>
              <a:ext uri="{FF2B5EF4-FFF2-40B4-BE49-F238E27FC236}">
                <a16:creationId xmlns="" xmlns:a16="http://schemas.microsoft.com/office/drawing/2014/main" id="{3CE4A736-76D5-4313-9C8F-ED7B1869605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49485" y="8880380"/>
            <a:ext cx="2552700" cy="1826840"/>
          </a:xfrm>
          <a:prstGeom prst="rect">
            <a:avLst/>
          </a:prstGeom>
        </p:spPr>
      </p:pic>
      <p:sp>
        <p:nvSpPr>
          <p:cNvPr id="9" name="テキスト ボックス 8">
            <a:extLst>
              <a:ext uri="{FF2B5EF4-FFF2-40B4-BE49-F238E27FC236}">
                <a16:creationId xmlns="" xmlns:a16="http://schemas.microsoft.com/office/drawing/2014/main" id="{993CDD56-640F-461F-A52A-626FF78BCBED}"/>
              </a:ext>
            </a:extLst>
          </p:cNvPr>
          <p:cNvSpPr txBox="1"/>
          <p:nvPr/>
        </p:nvSpPr>
        <p:spPr>
          <a:xfrm>
            <a:off x="455383" y="2323916"/>
            <a:ext cx="6891416" cy="1477328"/>
          </a:xfrm>
          <a:prstGeom prst="rect">
            <a:avLst/>
          </a:prstGeom>
          <a:noFill/>
          <a:ln w="28575">
            <a:prstDash val="sysDash"/>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800" dirty="0"/>
              <a:t>　交通</a:t>
            </a:r>
            <a:r>
              <a:rPr kumimoji="1" lang="ja-JP" altLang="en-US" sz="1800"/>
              <a:t>事故</a:t>
            </a:r>
            <a:r>
              <a:rPr kumimoji="1" lang="ja-JP" altLang="en-US" sz="1800" smtClean="0"/>
              <a:t>やスポーツ事故</a:t>
            </a:r>
            <a:r>
              <a:rPr kumimoji="1" lang="ja-JP" altLang="en-US" sz="1800" dirty="0"/>
              <a:t>などによる脳外傷、脳血管疾患などで、医学の発達によりこれまで助からなかった多くの命が救命されています。</a:t>
            </a:r>
            <a:endParaRPr kumimoji="1" lang="en-US" altLang="ja-JP" sz="1800" dirty="0"/>
          </a:p>
          <a:p>
            <a:r>
              <a:rPr kumimoji="1" lang="ja-JP" altLang="en-US" sz="1800" dirty="0"/>
              <a:t>　しかし退院後、社会生活を送ることが困難になることが非常に多く、本人はもとより、家族や周りの方々が途方に暮れ</a:t>
            </a:r>
            <a:r>
              <a:rPr lang="ja-JP" altLang="en-US" sz="1800" dirty="0"/>
              <a:t>ています。</a:t>
            </a:r>
            <a:endParaRPr lang="en-US" altLang="ja-JP" sz="1800" dirty="0"/>
          </a:p>
          <a:p>
            <a:r>
              <a:rPr kumimoji="1" lang="ja-JP" altLang="en-US" sz="1800" dirty="0"/>
              <a:t>　どこに相談したらよいのか・・・・・。一緒に考えてみま</a:t>
            </a:r>
            <a:r>
              <a:rPr lang="ja-JP" altLang="en-US" sz="1800" dirty="0"/>
              <a:t>せんか！</a:t>
            </a:r>
            <a:endParaRPr kumimoji="1" lang="en-US" altLang="ja-JP" sz="1800" dirty="0"/>
          </a:p>
        </p:txBody>
      </p:sp>
      <p:sp>
        <p:nvSpPr>
          <p:cNvPr id="11" name="字幕 2">
            <a:extLst>
              <a:ext uri="{FF2B5EF4-FFF2-40B4-BE49-F238E27FC236}">
                <a16:creationId xmlns="" xmlns:a16="http://schemas.microsoft.com/office/drawing/2014/main" id="{A6DF7129-A730-4D03-8CD2-28D876CE60DC}"/>
              </a:ext>
            </a:extLst>
          </p:cNvPr>
          <p:cNvSpPr txBox="1">
            <a:spLocks/>
          </p:cNvSpPr>
          <p:nvPr/>
        </p:nvSpPr>
        <p:spPr>
          <a:xfrm>
            <a:off x="509432" y="6793697"/>
            <a:ext cx="7070688" cy="1655762"/>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sz="2000" b="1" i="1" dirty="0">
                <a:effectLst>
                  <a:outerShdw blurRad="38100" dist="38100" dir="2700000" algn="tl">
                    <a:srgbClr val="000000">
                      <a:alpha val="43137"/>
                    </a:srgbClr>
                  </a:outerShdw>
                </a:effectLst>
              </a:rPr>
              <a:t>日 　時    </a:t>
            </a:r>
            <a:r>
              <a:rPr lang="en-US" altLang="ja-JP" sz="2400" dirty="0"/>
              <a:t>:</a:t>
            </a:r>
            <a:r>
              <a:rPr lang="ja-JP" altLang="en-US" sz="2400" dirty="0"/>
              <a:t>　</a:t>
            </a:r>
            <a:r>
              <a:rPr lang="ja-JP" altLang="en-US" sz="2400" dirty="0">
                <a:ln w="0">
                  <a:solidFill>
                    <a:srgbClr val="C8152D"/>
                  </a:solidFill>
                </a:ln>
                <a:effectLst>
                  <a:outerShdw blurRad="38100" dist="19050" dir="2700000" algn="tl" rotWithShape="0">
                    <a:schemeClr val="dk1">
                      <a:alpha val="40000"/>
                    </a:schemeClr>
                  </a:outerShdw>
                </a:effectLst>
              </a:rPr>
              <a:t>平成</a:t>
            </a:r>
            <a:r>
              <a:rPr lang="en-US" altLang="ja-JP" sz="2400" dirty="0">
                <a:ln w="0">
                  <a:solidFill>
                    <a:srgbClr val="C8152D"/>
                  </a:solidFill>
                </a:ln>
                <a:effectLst>
                  <a:outerShdw blurRad="38100" dist="19050" dir="2700000" algn="tl" rotWithShape="0">
                    <a:schemeClr val="dk1">
                      <a:alpha val="40000"/>
                    </a:schemeClr>
                  </a:outerShdw>
                </a:effectLst>
              </a:rPr>
              <a:t>31</a:t>
            </a:r>
            <a:r>
              <a:rPr lang="ja-JP" altLang="en-US" sz="2400" dirty="0">
                <a:ln w="0">
                  <a:solidFill>
                    <a:srgbClr val="C8152D"/>
                  </a:solidFill>
                </a:ln>
                <a:effectLst>
                  <a:outerShdw blurRad="38100" dist="19050" dir="2700000" algn="tl" rotWithShape="0">
                    <a:schemeClr val="dk1">
                      <a:alpha val="40000"/>
                    </a:schemeClr>
                  </a:outerShdw>
                </a:effectLst>
              </a:rPr>
              <a:t>年１月</a:t>
            </a:r>
            <a:r>
              <a:rPr lang="en-US" altLang="ja-JP" sz="2400" dirty="0">
                <a:ln w="0">
                  <a:solidFill>
                    <a:srgbClr val="C8152D"/>
                  </a:solidFill>
                </a:ln>
                <a:effectLst>
                  <a:outerShdw blurRad="38100" dist="19050" dir="2700000" algn="tl" rotWithShape="0">
                    <a:schemeClr val="dk1">
                      <a:alpha val="40000"/>
                    </a:schemeClr>
                  </a:outerShdw>
                </a:effectLst>
              </a:rPr>
              <a:t>13</a:t>
            </a:r>
            <a:r>
              <a:rPr lang="ja-JP" altLang="en-US" sz="2400" dirty="0">
                <a:ln w="0">
                  <a:solidFill>
                    <a:srgbClr val="C8152D"/>
                  </a:solidFill>
                </a:ln>
                <a:effectLst>
                  <a:outerShdw blurRad="38100" dist="19050" dir="2700000" algn="tl" rotWithShape="0">
                    <a:schemeClr val="dk1">
                      <a:alpha val="40000"/>
                    </a:schemeClr>
                  </a:outerShdw>
                </a:effectLst>
              </a:rPr>
              <a:t>日（日）　</a:t>
            </a:r>
            <a:r>
              <a:rPr lang="en-US" altLang="ja-JP" sz="2400" dirty="0">
                <a:ln w="0">
                  <a:solidFill>
                    <a:srgbClr val="C8152D"/>
                  </a:solidFill>
                </a:ln>
                <a:effectLst>
                  <a:outerShdw blurRad="38100" dist="19050" dir="2700000" algn="tl" rotWithShape="0">
                    <a:schemeClr val="dk1">
                      <a:alpha val="40000"/>
                    </a:schemeClr>
                  </a:outerShdw>
                </a:effectLst>
              </a:rPr>
              <a:t>14</a:t>
            </a:r>
            <a:r>
              <a:rPr lang="ja-JP" altLang="en-US" sz="2400" dirty="0">
                <a:ln w="0">
                  <a:solidFill>
                    <a:srgbClr val="C8152D"/>
                  </a:solidFill>
                </a:ln>
                <a:effectLst>
                  <a:outerShdw blurRad="38100" dist="19050" dir="2700000" algn="tl" rotWithShape="0">
                    <a:schemeClr val="dk1">
                      <a:alpha val="40000"/>
                    </a:schemeClr>
                  </a:outerShdw>
                </a:effectLst>
              </a:rPr>
              <a:t>時～</a:t>
            </a:r>
            <a:r>
              <a:rPr lang="en-US" altLang="ja-JP" sz="2400" dirty="0">
                <a:ln w="0">
                  <a:solidFill>
                    <a:srgbClr val="C8152D"/>
                  </a:solidFill>
                </a:ln>
                <a:effectLst>
                  <a:outerShdw blurRad="38100" dist="19050" dir="2700000" algn="tl" rotWithShape="0">
                    <a:schemeClr val="dk1">
                      <a:alpha val="40000"/>
                    </a:schemeClr>
                  </a:outerShdw>
                </a:effectLst>
              </a:rPr>
              <a:t>16</a:t>
            </a:r>
            <a:r>
              <a:rPr lang="ja-JP" altLang="en-US" sz="2400" dirty="0">
                <a:ln w="0">
                  <a:solidFill>
                    <a:srgbClr val="C8152D"/>
                  </a:solidFill>
                </a:ln>
                <a:effectLst>
                  <a:outerShdw blurRad="38100" dist="19050" dir="2700000" algn="tl" rotWithShape="0">
                    <a:schemeClr val="dk1">
                      <a:alpha val="40000"/>
                    </a:schemeClr>
                  </a:outerShdw>
                </a:effectLst>
              </a:rPr>
              <a:t>時</a:t>
            </a:r>
            <a:endParaRPr lang="en-US" altLang="ja-JP" sz="2400" b="1" dirty="0">
              <a:ln w="0">
                <a:solidFill>
                  <a:srgbClr val="C8152D"/>
                </a:solidFill>
              </a:ln>
              <a:solidFill>
                <a:schemeClr val="bg1">
                  <a:lumMod val="95000"/>
                </a:schemeClr>
              </a:solidFill>
              <a:effectLst>
                <a:outerShdw blurRad="38100" dist="38100" dir="2700000" algn="tl">
                  <a:srgbClr val="000000">
                    <a:alpha val="43137"/>
                  </a:srgbClr>
                </a:outerShdw>
              </a:effectLst>
            </a:endParaRPr>
          </a:p>
          <a:p>
            <a:r>
              <a:rPr lang="ja-JP" altLang="en-US" sz="2000" b="1" i="1" dirty="0">
                <a:effectLst>
                  <a:outerShdw blurRad="38100" dist="38100" dir="2700000" algn="tl">
                    <a:srgbClr val="000000">
                      <a:alpha val="43137"/>
                    </a:srgbClr>
                  </a:outerShdw>
                </a:effectLst>
              </a:rPr>
              <a:t>場 　所</a:t>
            </a:r>
            <a:r>
              <a:rPr lang="ja-JP" altLang="en-US" sz="2000" dirty="0"/>
              <a:t>    </a:t>
            </a:r>
            <a:r>
              <a:rPr lang="en-US" altLang="ja-JP" sz="2000" dirty="0"/>
              <a:t>:</a:t>
            </a:r>
            <a:r>
              <a:rPr lang="ja-JP" altLang="en-US" sz="2000" dirty="0"/>
              <a:t>　</a:t>
            </a:r>
            <a:r>
              <a:rPr lang="ja-JP" altLang="en-US" sz="1800" b="1" dirty="0">
                <a:ln w="0"/>
              </a:rPr>
              <a:t>北上地区合同庁舎　</a:t>
            </a:r>
            <a:r>
              <a:rPr lang="en-US" altLang="ja-JP" sz="1800" b="1" dirty="0" smtClean="0">
                <a:ln w="0"/>
              </a:rPr>
              <a:t>2</a:t>
            </a:r>
            <a:r>
              <a:rPr lang="ja-JP" altLang="en-US" sz="1800" b="1" dirty="0">
                <a:ln w="0"/>
              </a:rPr>
              <a:t>　階　</a:t>
            </a:r>
            <a:r>
              <a:rPr lang="ja-JP" altLang="en-US" sz="1800" b="1" dirty="0" smtClean="0">
                <a:ln w="0"/>
              </a:rPr>
              <a:t>大会議室</a:t>
            </a:r>
            <a:r>
              <a:rPr lang="ja-JP" altLang="en-US" sz="1800" b="1" dirty="0">
                <a:ln w="0"/>
              </a:rPr>
              <a:t>　北上市芳町</a:t>
            </a:r>
            <a:r>
              <a:rPr lang="en-US" altLang="ja-JP" sz="1800" b="1" dirty="0">
                <a:ln w="0"/>
              </a:rPr>
              <a:t>2-8</a:t>
            </a:r>
            <a:endParaRPr lang="en-US" altLang="ja-JP" sz="2000" b="1" dirty="0"/>
          </a:p>
          <a:p>
            <a:r>
              <a:rPr lang="ja-JP" altLang="en-US" sz="2000" b="1" i="1" dirty="0">
                <a:effectLst>
                  <a:outerShdw blurRad="38100" dist="38100" dir="2700000" algn="tl">
                    <a:srgbClr val="000000">
                      <a:alpha val="43137"/>
                    </a:srgbClr>
                  </a:outerShdw>
                </a:effectLst>
              </a:rPr>
              <a:t>対 　象</a:t>
            </a:r>
            <a:r>
              <a:rPr lang="ja-JP" altLang="en-US" sz="2000" dirty="0"/>
              <a:t>　 </a:t>
            </a:r>
            <a:r>
              <a:rPr lang="en-US" altLang="ja-JP" sz="2000" dirty="0"/>
              <a:t>:</a:t>
            </a:r>
            <a:r>
              <a:rPr lang="ja-JP" altLang="en-US" sz="2000" dirty="0"/>
              <a:t>　</a:t>
            </a:r>
            <a:r>
              <a:rPr lang="ja-JP" altLang="en-US" sz="1800" b="1" dirty="0">
                <a:effectLst>
                  <a:outerShdw blurRad="38100" dist="38100" dir="2700000" algn="tl">
                    <a:srgbClr val="000000">
                      <a:alpha val="43137"/>
                    </a:srgbClr>
                  </a:outerShdw>
                </a:effectLst>
              </a:rPr>
              <a:t>医療福祉</a:t>
            </a:r>
            <a:r>
              <a:rPr lang="ja-JP" altLang="en-US" sz="1800" b="1" dirty="0" smtClean="0">
                <a:effectLst>
                  <a:outerShdw blurRad="38100" dist="38100" dir="2700000" algn="tl">
                    <a:srgbClr val="000000">
                      <a:alpha val="43137"/>
                    </a:srgbClr>
                  </a:outerShdw>
                </a:effectLst>
              </a:rPr>
              <a:t>関係者・当事者・家族等</a:t>
            </a:r>
            <a:endParaRPr lang="en-US" altLang="ja-JP" sz="1800" b="1" dirty="0">
              <a:effectLst>
                <a:outerShdw blurRad="38100" dist="38100" dir="2700000" algn="tl">
                  <a:srgbClr val="000000">
                    <a:alpha val="43137"/>
                  </a:srgbClr>
                </a:outerShdw>
              </a:effectLst>
            </a:endParaRPr>
          </a:p>
          <a:p>
            <a:r>
              <a:rPr lang="ja-JP" altLang="en-US" sz="2000" b="1" i="1" dirty="0">
                <a:effectLst>
                  <a:outerShdw blurRad="38100" dist="38100" dir="2700000" algn="tl">
                    <a:srgbClr val="000000">
                      <a:alpha val="43137"/>
                    </a:srgbClr>
                  </a:outerShdw>
                </a:effectLst>
              </a:rPr>
              <a:t>参加費    </a:t>
            </a:r>
            <a:r>
              <a:rPr lang="en-US" altLang="ja-JP" sz="2000" dirty="0"/>
              <a:t>:</a:t>
            </a:r>
            <a:r>
              <a:rPr lang="ja-JP" altLang="en-US" sz="2000" dirty="0"/>
              <a:t>　</a:t>
            </a:r>
            <a:r>
              <a:rPr lang="ja-JP" altLang="en-US" sz="1800" b="1" dirty="0">
                <a:effectLst>
                  <a:outerShdw blurRad="38100" dist="38100" dir="2700000" algn="tl">
                    <a:srgbClr val="000000">
                      <a:alpha val="43137"/>
                    </a:srgbClr>
                  </a:outerShdw>
                </a:effectLst>
              </a:rPr>
              <a:t>無 料</a:t>
            </a:r>
            <a:endParaRPr lang="en-US" altLang="ja-JP" sz="1800" b="1" dirty="0">
              <a:effectLst>
                <a:outerShdw blurRad="38100" dist="38100" dir="2700000" algn="tl">
                  <a:srgbClr val="000000">
                    <a:alpha val="43137"/>
                  </a:srgbClr>
                </a:outerShdw>
              </a:effectLst>
            </a:endParaRPr>
          </a:p>
          <a:p>
            <a:r>
              <a:rPr lang="ja-JP" altLang="en-US" sz="1800" b="1" i="1" dirty="0">
                <a:effectLst>
                  <a:outerShdw blurRad="38100" dist="38100" dir="2700000" algn="tl">
                    <a:srgbClr val="000000">
                      <a:alpha val="43137"/>
                    </a:srgbClr>
                  </a:outerShdw>
                </a:effectLst>
              </a:rPr>
              <a:t>定　  員    </a:t>
            </a:r>
            <a:r>
              <a:rPr lang="en-US" altLang="ja-JP" sz="1800" dirty="0"/>
              <a:t> :</a:t>
            </a:r>
            <a:r>
              <a:rPr lang="ja-JP" altLang="en-US" sz="1800" i="1" dirty="0">
                <a:effectLst>
                  <a:outerShdw blurRad="38100" dist="38100" dir="2700000" algn="tl">
                    <a:srgbClr val="000000">
                      <a:alpha val="43137"/>
                    </a:srgbClr>
                  </a:outerShdw>
                </a:effectLst>
              </a:rPr>
              <a:t>　 </a:t>
            </a:r>
            <a:r>
              <a:rPr lang="ja-JP" altLang="en-US" sz="1800" b="1" i="1" dirty="0">
                <a:effectLst>
                  <a:outerShdw blurRad="38100" dist="38100" dir="2700000" algn="tl">
                    <a:srgbClr val="000000">
                      <a:alpha val="43137"/>
                    </a:srgbClr>
                  </a:outerShdw>
                </a:effectLst>
              </a:rPr>
              <a:t> </a:t>
            </a:r>
            <a:r>
              <a:rPr lang="en-US" altLang="ja-JP" sz="1800" b="1" dirty="0" smtClean="0"/>
              <a:t>8</a:t>
            </a:r>
            <a:r>
              <a:rPr lang="en-US" altLang="ja-JP" sz="1800" b="1" dirty="0"/>
              <a:t>0</a:t>
            </a:r>
            <a:r>
              <a:rPr lang="ja-JP" altLang="en-US" sz="1800" b="1" dirty="0" smtClean="0"/>
              <a:t>名</a:t>
            </a:r>
            <a:endParaRPr lang="en-US" altLang="ja-JP" sz="2000" b="1" dirty="0"/>
          </a:p>
          <a:p>
            <a:pPr marL="0" indent="0">
              <a:buNone/>
            </a:pPr>
            <a:endParaRPr lang="en-US" altLang="ja-JP" dirty="0"/>
          </a:p>
          <a:p>
            <a:pPr marL="0" indent="0">
              <a:buNone/>
            </a:pPr>
            <a:endParaRPr lang="ja-JP" altLang="en-US" dirty="0"/>
          </a:p>
        </p:txBody>
      </p:sp>
      <p:sp>
        <p:nvSpPr>
          <p:cNvPr id="12" name="テキスト ボックス 11">
            <a:extLst>
              <a:ext uri="{FF2B5EF4-FFF2-40B4-BE49-F238E27FC236}">
                <a16:creationId xmlns="" xmlns:a16="http://schemas.microsoft.com/office/drawing/2014/main" id="{8BF4E2D4-082B-4107-A12A-17BCFC8BB71D}"/>
              </a:ext>
            </a:extLst>
          </p:cNvPr>
          <p:cNvSpPr txBox="1"/>
          <p:nvPr/>
        </p:nvSpPr>
        <p:spPr>
          <a:xfrm>
            <a:off x="572560" y="4078790"/>
            <a:ext cx="1036084" cy="523220"/>
          </a:xfrm>
          <a:prstGeom prst="rect">
            <a:avLst/>
          </a:prstGeom>
          <a:noFill/>
        </p:spPr>
        <p:txBody>
          <a:bodyPr wrap="square" rtlCol="0">
            <a:spAutoFit/>
          </a:bodyPr>
          <a:lstStyle/>
          <a:p>
            <a:r>
              <a:rPr lang="ja-JP" altLang="en-US" sz="2800" dirty="0"/>
              <a:t>演題</a:t>
            </a:r>
            <a:endParaRPr kumimoji="1" lang="ja-JP" altLang="en-US" sz="2800" dirty="0"/>
          </a:p>
        </p:txBody>
      </p:sp>
      <p:sp>
        <p:nvSpPr>
          <p:cNvPr id="16" name="吹き出し: 角を丸めた四角形 15">
            <a:extLst>
              <a:ext uri="{FF2B5EF4-FFF2-40B4-BE49-F238E27FC236}">
                <a16:creationId xmlns="" xmlns:a16="http://schemas.microsoft.com/office/drawing/2014/main" id="{246A8195-40EB-4D52-855B-43100A422C83}"/>
              </a:ext>
            </a:extLst>
          </p:cNvPr>
          <p:cNvSpPr/>
          <p:nvPr/>
        </p:nvSpPr>
        <p:spPr>
          <a:xfrm>
            <a:off x="3235569" y="3856012"/>
            <a:ext cx="914400" cy="612648"/>
          </a:xfrm>
          <a:prstGeom prst="wedgeRoundRectCallout">
            <a:avLst/>
          </a:prstGeom>
        </p:spPr>
        <p:txBody>
          <a:bodyPr wrap="square" lIns="0" tIns="0" rIns="0" bIns="0" rtlCol="0" anchor="ctr">
            <a:spAutoFit/>
          </a:bodyPr>
          <a:lstStyle/>
          <a:p>
            <a:pPr algn="ctr"/>
            <a:endParaRPr kumimoji="1" lang="ja-JP" altLang="en-US" sz="3200" b="1" dirty="0">
              <a:latin typeface="HGP創英角ｺﾞｼｯｸUB" panose="020B0900000000000000" pitchFamily="50" charset="-128"/>
              <a:ea typeface="HGP創英角ｺﾞｼｯｸUB" panose="020B0900000000000000" pitchFamily="50" charset="-128"/>
            </a:endParaRPr>
          </a:p>
        </p:txBody>
      </p:sp>
      <p:sp>
        <p:nvSpPr>
          <p:cNvPr id="19" name="フレーム 18">
            <a:extLst>
              <a:ext uri="{FF2B5EF4-FFF2-40B4-BE49-F238E27FC236}">
                <a16:creationId xmlns="" xmlns:a16="http://schemas.microsoft.com/office/drawing/2014/main" id="{5BE65A48-C2CE-4135-8AA9-642AF5C41AD7}"/>
              </a:ext>
            </a:extLst>
          </p:cNvPr>
          <p:cNvSpPr/>
          <p:nvPr/>
        </p:nvSpPr>
        <p:spPr>
          <a:xfrm>
            <a:off x="412339" y="4068628"/>
            <a:ext cx="1264547" cy="559503"/>
          </a:xfrm>
          <a:prstGeom prst="frame">
            <a:avLst/>
          </a:prstGeom>
          <a:ln w="12700">
            <a:solidFill>
              <a:schemeClr val="tx1"/>
            </a:solidFill>
          </a:ln>
        </p:spPr>
        <p:txBody>
          <a:bodyPr wrap="square" lIns="0" tIns="0" rIns="0" bIns="0" rtlCol="0" anchor="ctr">
            <a:spAutoFit/>
          </a:bodyPr>
          <a:lstStyle/>
          <a:p>
            <a:pPr algn="ctr"/>
            <a:endParaRPr kumimoji="1" lang="ja-JP" altLang="en-US" sz="3200" b="1" dirty="0">
              <a:latin typeface="HGP創英角ｺﾞｼｯｸUB" panose="020B0900000000000000" pitchFamily="50" charset="-128"/>
              <a:ea typeface="HGP創英角ｺﾞｼｯｸUB" panose="020B0900000000000000" pitchFamily="50" charset="-128"/>
            </a:endParaRPr>
          </a:p>
        </p:txBody>
      </p:sp>
      <p:sp>
        <p:nvSpPr>
          <p:cNvPr id="20" name="テキスト ボックス 19">
            <a:extLst>
              <a:ext uri="{FF2B5EF4-FFF2-40B4-BE49-F238E27FC236}">
                <a16:creationId xmlns="" xmlns:a16="http://schemas.microsoft.com/office/drawing/2014/main" id="{C0BA0CEB-9E12-4F4B-B2D1-97EC80EDA9DA}"/>
              </a:ext>
            </a:extLst>
          </p:cNvPr>
          <p:cNvSpPr txBox="1"/>
          <p:nvPr/>
        </p:nvSpPr>
        <p:spPr>
          <a:xfrm>
            <a:off x="260216" y="8864476"/>
            <a:ext cx="5188653" cy="338554"/>
          </a:xfrm>
          <a:prstGeom prst="rect">
            <a:avLst/>
          </a:prstGeom>
          <a:noFill/>
        </p:spPr>
        <p:txBody>
          <a:bodyPr wrap="square" rtlCol="0">
            <a:spAutoFit/>
          </a:bodyPr>
          <a:lstStyle/>
          <a:p>
            <a:r>
              <a:rPr lang="ja-JP" altLang="en-US" sz="1600" b="1" dirty="0" err="1"/>
              <a:t>高次脳機能障</a:t>
            </a:r>
            <a:r>
              <a:rPr lang="ja-JP" altLang="en-US" sz="1600" b="1" dirty="0" err="1" smtClean="0"/>
              <a:t>がい</a:t>
            </a:r>
            <a:r>
              <a:rPr lang="ja-JP" altLang="en-US" sz="1600" b="1" dirty="0" smtClean="0"/>
              <a:t>者地域</a:t>
            </a:r>
            <a:r>
              <a:rPr lang="ja-JP" altLang="en-US" sz="1600" b="1" dirty="0"/>
              <a:t>支援体制整備事業（中部圏域）</a:t>
            </a:r>
            <a:endParaRPr kumimoji="1" lang="ja-JP" altLang="en-US" sz="1600" b="1" dirty="0"/>
          </a:p>
        </p:txBody>
      </p:sp>
      <p:sp>
        <p:nvSpPr>
          <p:cNvPr id="21" name="テキスト ボックス 20">
            <a:extLst>
              <a:ext uri="{FF2B5EF4-FFF2-40B4-BE49-F238E27FC236}">
                <a16:creationId xmlns="" xmlns:a16="http://schemas.microsoft.com/office/drawing/2014/main" id="{839FECA1-C72D-449F-B492-7EC8315F431E}"/>
              </a:ext>
            </a:extLst>
          </p:cNvPr>
          <p:cNvSpPr txBox="1"/>
          <p:nvPr/>
        </p:nvSpPr>
        <p:spPr>
          <a:xfrm>
            <a:off x="272499" y="9425321"/>
            <a:ext cx="4547151" cy="954107"/>
          </a:xfrm>
          <a:prstGeom prst="rect">
            <a:avLst/>
          </a:prstGeom>
          <a:noFill/>
          <a:ln w="9525">
            <a:solidFill>
              <a:schemeClr val="tx1"/>
            </a:solidFill>
          </a:ln>
        </p:spPr>
        <p:txBody>
          <a:bodyPr wrap="square" rtlCol="0">
            <a:spAutoFit/>
          </a:bodyPr>
          <a:lstStyle/>
          <a:p>
            <a:r>
              <a:rPr kumimoji="1" lang="ja-JP" altLang="en-US" sz="1400" b="1" u="sng" dirty="0"/>
              <a:t>お申込み・お問合せ先</a:t>
            </a:r>
            <a:endParaRPr kumimoji="1" lang="en-US" altLang="ja-JP" sz="1400" b="1" u="sng" dirty="0"/>
          </a:p>
          <a:p>
            <a:r>
              <a:rPr kumimoji="1" lang="ja-JP" altLang="en-US" sz="1400" dirty="0"/>
              <a:t>   ＮＰＯ法人いわて高次脳機能障害友の会イーハトーヴ</a:t>
            </a:r>
            <a:endParaRPr kumimoji="1" lang="en-US" altLang="ja-JP" sz="1400" dirty="0"/>
          </a:p>
          <a:p>
            <a:r>
              <a:rPr lang="ja-JP" altLang="en-US" sz="1400" dirty="0"/>
              <a:t>  盛岡市中野</a:t>
            </a:r>
            <a:r>
              <a:rPr lang="en-US" altLang="ja-JP" sz="1400" dirty="0"/>
              <a:t>1-1-26</a:t>
            </a:r>
            <a:r>
              <a:rPr lang="ja-JP" altLang="en-US" sz="1400" dirty="0"/>
              <a:t>　</a:t>
            </a:r>
            <a:r>
              <a:rPr lang="en-US" altLang="ja-JP" sz="1400" dirty="0"/>
              <a:t>TEL</a:t>
            </a:r>
            <a:r>
              <a:rPr lang="ja-JP" altLang="en-US" sz="1400" dirty="0"/>
              <a:t> </a:t>
            </a:r>
            <a:r>
              <a:rPr lang="en-US" altLang="ja-JP" sz="1400" dirty="0"/>
              <a:t>019-652-1137</a:t>
            </a:r>
            <a:r>
              <a:rPr kumimoji="1" lang="ja-JP" altLang="en-US" sz="1400" dirty="0"/>
              <a:t>　</a:t>
            </a:r>
            <a:r>
              <a:rPr kumimoji="1" lang="en-US" altLang="ja-JP" sz="1400" dirty="0"/>
              <a:t>FAX 019-652-1138</a:t>
            </a:r>
          </a:p>
          <a:p>
            <a:r>
              <a:rPr lang="en-US" altLang="ja-JP" sz="1400" dirty="0"/>
              <a:t>                   E:mail   koujinou_iwate@yahoo.co.jp</a:t>
            </a:r>
            <a:endParaRPr kumimoji="1" lang="ja-JP" altLang="en-US" sz="1400" dirty="0"/>
          </a:p>
        </p:txBody>
      </p:sp>
      <p:pic>
        <p:nvPicPr>
          <p:cNvPr id="18" name="図 17">
            <a:extLst>
              <a:ext uri="{FF2B5EF4-FFF2-40B4-BE49-F238E27FC236}">
                <a16:creationId xmlns="" xmlns:a16="http://schemas.microsoft.com/office/drawing/2014/main" id="{E278ADAE-B4E4-4C5C-B095-86A8320275D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990566" y="430027"/>
            <a:ext cx="1480868" cy="1268152"/>
          </a:xfrm>
          <a:prstGeom prst="rect">
            <a:avLst/>
          </a:prstGeom>
        </p:spPr>
      </p:pic>
      <p:sp>
        <p:nvSpPr>
          <p:cNvPr id="4" name="小波 3">
            <a:extLst>
              <a:ext uri="{FF2B5EF4-FFF2-40B4-BE49-F238E27FC236}">
                <a16:creationId xmlns="" xmlns:a16="http://schemas.microsoft.com/office/drawing/2014/main" id="{DFE86387-AC1D-473A-B758-A47727F64557}"/>
              </a:ext>
            </a:extLst>
          </p:cNvPr>
          <p:cNvSpPr/>
          <p:nvPr/>
        </p:nvSpPr>
        <p:spPr>
          <a:xfrm>
            <a:off x="1284794" y="294122"/>
            <a:ext cx="4687381" cy="1710461"/>
          </a:xfrm>
          <a:prstGeom prst="doubleWave">
            <a:avLst>
              <a:gd name="adj1" fmla="val 6250"/>
              <a:gd name="adj2" fmla="val -258"/>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タイトル 1">
            <a:extLst>
              <a:ext uri="{FF2B5EF4-FFF2-40B4-BE49-F238E27FC236}">
                <a16:creationId xmlns="" xmlns:a16="http://schemas.microsoft.com/office/drawing/2014/main" id="{492CDA0A-54A0-469C-BC31-735E60ED9947}"/>
              </a:ext>
            </a:extLst>
          </p:cNvPr>
          <p:cNvSpPr txBox="1">
            <a:spLocks/>
          </p:cNvSpPr>
          <p:nvPr/>
        </p:nvSpPr>
        <p:spPr>
          <a:xfrm>
            <a:off x="1284794" y="714647"/>
            <a:ext cx="4973131" cy="1591348"/>
          </a:xfrm>
          <a:prstGeom prst="rect">
            <a:avLst/>
          </a:prstGeom>
          <a:noFill/>
        </p:spPr>
        <p:txBody>
          <a:bodyPr>
            <a:normAutofit/>
          </a:bodyPr>
          <a:lstStyle>
            <a:lvl1pPr algn="l" defTabSz="776288" rtl="0" fontAlgn="base">
              <a:lnSpc>
                <a:spcPct val="90000"/>
              </a:lnSpc>
              <a:spcBef>
                <a:spcPct val="0"/>
              </a:spcBef>
              <a:spcAft>
                <a:spcPct val="0"/>
              </a:spcAft>
              <a:defRPr kumimoji="1" sz="3700" kern="1200">
                <a:solidFill>
                  <a:schemeClr val="tx1"/>
                </a:solidFill>
                <a:latin typeface="+mj-lt"/>
                <a:ea typeface="+mj-ea"/>
                <a:cs typeface="+mj-cs"/>
              </a:defRPr>
            </a:lvl1pPr>
            <a:lvl2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2pPr>
            <a:lvl3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3pPr>
            <a:lvl4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4pPr>
            <a:lvl5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5pPr>
            <a:lvl6pPr marL="4572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6pPr>
            <a:lvl7pPr marL="9144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7pPr>
            <a:lvl8pPr marL="13716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8pPr>
            <a:lvl9pPr marL="18288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9pPr>
          </a:lstStyle>
          <a:p>
            <a:r>
              <a:rPr lang="ja-JP" altLang="en-US" sz="3400" spc="600" dirty="0" err="1">
                <a:latin typeface="HGS創英ﾌﾟﾚｾﾞﾝｽEB" panose="02020800000000000000" pitchFamily="18" charset="-128"/>
                <a:ea typeface="HGS創英ﾌﾟﾚｾﾞﾝｽEB" panose="02020800000000000000" pitchFamily="18" charset="-128"/>
              </a:rPr>
              <a:t>高次脳機能障がい</a:t>
            </a:r>
            <a:r>
              <a:rPr lang="en-US" altLang="ja-JP" sz="3400" spc="600" dirty="0">
                <a:latin typeface="HGS創英ﾌﾟﾚｾﾞﾝｽEB" panose="02020800000000000000" pitchFamily="18" charset="-128"/>
                <a:ea typeface="HGS創英ﾌﾟﾚｾﾞﾝｽEB" panose="02020800000000000000" pitchFamily="18" charset="-128"/>
              </a:rPr>
              <a:t/>
            </a:r>
            <a:br>
              <a:rPr lang="en-US" altLang="ja-JP" sz="3400" spc="600" dirty="0">
                <a:latin typeface="HGS創英ﾌﾟﾚｾﾞﾝｽEB" panose="02020800000000000000" pitchFamily="18" charset="-128"/>
                <a:ea typeface="HGS創英ﾌﾟﾚｾﾞﾝｽEB" panose="02020800000000000000" pitchFamily="18" charset="-128"/>
              </a:rPr>
            </a:br>
            <a:r>
              <a:rPr lang="ja-JP" altLang="en-US" sz="3400" spc="600" dirty="0">
                <a:latin typeface="HGS創英ﾌﾟﾚｾﾞﾝｽEB" panose="02020800000000000000" pitchFamily="18" charset="-128"/>
                <a:ea typeface="HGS創英ﾌﾟﾚｾﾞﾝｽEB" panose="02020800000000000000" pitchFamily="18" charset="-128"/>
              </a:rPr>
              <a:t>　　　支援者研修会</a:t>
            </a:r>
            <a:r>
              <a:rPr lang="ja-JP" altLang="en-US" spc="600" dirty="0">
                <a:latin typeface="HGS創英角ﾎﾟｯﾌﾟ体" panose="040B0A00000000000000" pitchFamily="50" charset="-128"/>
                <a:ea typeface="HGS創英角ﾎﾟｯﾌﾟ体" panose="040B0A00000000000000" pitchFamily="50" charset="-128"/>
              </a:rPr>
              <a:t/>
            </a:r>
            <a:br>
              <a:rPr lang="ja-JP" altLang="en-US" spc="600" dirty="0">
                <a:latin typeface="HGS創英角ﾎﾟｯﾌﾟ体" panose="040B0A00000000000000" pitchFamily="50" charset="-128"/>
                <a:ea typeface="HGS創英角ﾎﾟｯﾌﾟ体" panose="040B0A00000000000000" pitchFamily="50" charset="-128"/>
              </a:rPr>
            </a:br>
            <a:endParaRPr lang="ja-JP" altLang="en-US" dirty="0"/>
          </a:p>
        </p:txBody>
      </p:sp>
    </p:spTree>
    <p:extLst>
      <p:ext uri="{BB962C8B-B14F-4D97-AF65-F5344CB8AC3E}">
        <p14:creationId xmlns:p14="http://schemas.microsoft.com/office/powerpoint/2010/main" val="3286174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a:extLst>
              <a:ext uri="{FF2B5EF4-FFF2-40B4-BE49-F238E27FC236}">
                <a16:creationId xmlns="" xmlns:a16="http://schemas.microsoft.com/office/drawing/2014/main" id="{E21E6361-78EC-4004-B7EF-FBBF5BFBB540}"/>
              </a:ext>
            </a:extLst>
          </p:cNvPr>
          <p:cNvGraphicFramePr>
            <a:graphicFrameLocks noGrp="1"/>
          </p:cNvGraphicFramePr>
          <p:nvPr>
            <p:extLst>
              <p:ext uri="{D42A27DB-BD31-4B8C-83A1-F6EECF244321}">
                <p14:modId xmlns:p14="http://schemas.microsoft.com/office/powerpoint/2010/main" val="1753686763"/>
              </p:ext>
            </p:extLst>
          </p:nvPr>
        </p:nvGraphicFramePr>
        <p:xfrm>
          <a:off x="724429" y="1987245"/>
          <a:ext cx="6514571" cy="4031156"/>
        </p:xfrm>
        <a:graphic>
          <a:graphicData uri="http://schemas.openxmlformats.org/drawingml/2006/table">
            <a:tbl>
              <a:tblPr firstRow="1" bandRow="1">
                <a:tableStyleId>{5C22544A-7EE6-4342-B048-85BDC9FD1C3A}</a:tableStyleId>
              </a:tblPr>
              <a:tblGrid>
                <a:gridCol w="1228196">
                  <a:extLst>
                    <a:ext uri="{9D8B030D-6E8A-4147-A177-3AD203B41FA5}">
                      <a16:colId xmlns="" xmlns:a16="http://schemas.microsoft.com/office/drawing/2014/main" val="3534086672"/>
                    </a:ext>
                  </a:extLst>
                </a:gridCol>
                <a:gridCol w="1857375">
                  <a:extLst>
                    <a:ext uri="{9D8B030D-6E8A-4147-A177-3AD203B41FA5}">
                      <a16:colId xmlns="" xmlns:a16="http://schemas.microsoft.com/office/drawing/2014/main" val="182816986"/>
                    </a:ext>
                  </a:extLst>
                </a:gridCol>
                <a:gridCol w="2419350">
                  <a:extLst>
                    <a:ext uri="{9D8B030D-6E8A-4147-A177-3AD203B41FA5}">
                      <a16:colId xmlns="" xmlns:a16="http://schemas.microsoft.com/office/drawing/2014/main" val="3632873701"/>
                    </a:ext>
                  </a:extLst>
                </a:gridCol>
                <a:gridCol w="1009650">
                  <a:extLst>
                    <a:ext uri="{9D8B030D-6E8A-4147-A177-3AD203B41FA5}">
                      <a16:colId xmlns="" xmlns:a16="http://schemas.microsoft.com/office/drawing/2014/main" val="20003"/>
                    </a:ext>
                  </a:extLst>
                </a:gridCol>
              </a:tblGrid>
              <a:tr h="584768">
                <a:tc>
                  <a:txBody>
                    <a:bodyPr/>
                    <a:lstStyle/>
                    <a:p>
                      <a:pPr algn="ctr"/>
                      <a:endParaRPr kumimoji="1" lang="en-US" altLang="ja-JP" sz="1100" dirty="0">
                        <a:solidFill>
                          <a:schemeClr val="tx1"/>
                        </a:solidFill>
                        <a:latin typeface="HGP明朝B" panose="02020800000000000000" pitchFamily="18" charset="-128"/>
                        <a:ea typeface="HGP明朝B" panose="02020800000000000000" pitchFamily="18" charset="-128"/>
                      </a:endParaRPr>
                    </a:p>
                    <a:p>
                      <a:pPr algn="ctr"/>
                      <a:r>
                        <a:rPr kumimoji="1" lang="ja-JP" altLang="en-US" sz="1100" dirty="0">
                          <a:solidFill>
                            <a:schemeClr val="tx1"/>
                          </a:solidFill>
                          <a:latin typeface="HGP明朝B" panose="02020800000000000000" pitchFamily="18" charset="-128"/>
                          <a:ea typeface="HGP明朝B" panose="02020800000000000000" pitchFamily="18" charset="-128"/>
                        </a:rPr>
                        <a:t>氏　　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100" dirty="0">
                          <a:solidFill>
                            <a:schemeClr val="tx1"/>
                          </a:solidFill>
                          <a:latin typeface="HGP明朝B" panose="02020800000000000000" pitchFamily="18" charset="-128"/>
                          <a:ea typeface="HGP明朝B" panose="02020800000000000000" pitchFamily="18" charset="-128"/>
                        </a:rPr>
                        <a:t>所　　</a:t>
                      </a:r>
                      <a:r>
                        <a:rPr kumimoji="1" lang="ja-JP" altLang="en-US" sz="1100" baseline="0" dirty="0">
                          <a:solidFill>
                            <a:schemeClr val="tx1"/>
                          </a:solidFill>
                          <a:latin typeface="HGP明朝B" panose="02020800000000000000" pitchFamily="18" charset="-128"/>
                          <a:ea typeface="HGP明朝B" panose="02020800000000000000" pitchFamily="18" charset="-128"/>
                        </a:rPr>
                        <a:t> </a:t>
                      </a:r>
                      <a:r>
                        <a:rPr kumimoji="1" lang="ja-JP" altLang="en-US" sz="1100" dirty="0">
                          <a:solidFill>
                            <a:schemeClr val="tx1"/>
                          </a:solidFill>
                          <a:latin typeface="HGP明朝B" panose="02020800000000000000" pitchFamily="18" charset="-128"/>
                          <a:ea typeface="HGP明朝B" panose="02020800000000000000" pitchFamily="18" charset="-128"/>
                        </a:rPr>
                        <a:t>属</a:t>
                      </a:r>
                      <a:endParaRPr kumimoji="1" lang="en-US" altLang="ja-JP" sz="1100" dirty="0">
                        <a:solidFill>
                          <a:schemeClr val="tx1"/>
                        </a:solidFill>
                        <a:latin typeface="HGP明朝B" panose="02020800000000000000" pitchFamily="18" charset="-128"/>
                        <a:ea typeface="HGP明朝B" panose="02020800000000000000" pitchFamily="18" charset="-128"/>
                      </a:endParaRPr>
                    </a:p>
                    <a:p>
                      <a:pPr algn="ctr"/>
                      <a:r>
                        <a:rPr kumimoji="1" lang="ja-JP" altLang="en-US" sz="1100" dirty="0">
                          <a:solidFill>
                            <a:schemeClr val="tx1"/>
                          </a:solidFill>
                          <a:latin typeface="HGP明朝B" panose="02020800000000000000" pitchFamily="18" charset="-128"/>
                          <a:ea typeface="HGP明朝B" panose="02020800000000000000" pitchFamily="18" charset="-128"/>
                        </a:rPr>
                        <a:t>職種など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100" dirty="0">
                          <a:solidFill>
                            <a:schemeClr val="tx1"/>
                          </a:solidFill>
                          <a:latin typeface="HGP明朝B" panose="02020800000000000000" pitchFamily="18" charset="-128"/>
                          <a:ea typeface="HGP明朝B" panose="02020800000000000000" pitchFamily="18" charset="-128"/>
                        </a:rPr>
                        <a:t>住 　  所　</a:t>
                      </a:r>
                    </a:p>
                    <a:p>
                      <a:pPr algn="ctr"/>
                      <a:r>
                        <a:rPr kumimoji="1" lang="ja-JP" altLang="en-US" sz="1100" dirty="0">
                          <a:solidFill>
                            <a:schemeClr val="tx1"/>
                          </a:solidFill>
                          <a:latin typeface="HGP明朝B" panose="02020800000000000000" pitchFamily="18" charset="-128"/>
                          <a:ea typeface="HGP明朝B" panose="02020800000000000000" pitchFamily="18" charset="-128"/>
                        </a:rPr>
                        <a:t>連 絡 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100" smtClean="0">
                          <a:solidFill>
                            <a:schemeClr val="tx1"/>
                          </a:solidFill>
                          <a:latin typeface="HGP明朝B" panose="02020800000000000000" pitchFamily="18" charset="-128"/>
                          <a:ea typeface="HGP明朝B" panose="02020800000000000000" pitchFamily="18" charset="-128"/>
                        </a:rPr>
                        <a:t>属性毎に○</a:t>
                      </a:r>
                      <a:endParaRPr kumimoji="1" lang="ja-JP" altLang="en-US" sz="1100" dirty="0">
                        <a:solidFill>
                          <a:schemeClr val="tx1"/>
                        </a:solidFill>
                        <a:latin typeface="HGP明朝B" panose="02020800000000000000" pitchFamily="18" charset="-128"/>
                        <a:ea typeface="HGP明朝B" panose="020208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248103192"/>
                  </a:ext>
                </a:extLst>
              </a:tr>
              <a:tr h="310565">
                <a:tc rowSpan="2">
                  <a:txBody>
                    <a:bodyPr/>
                    <a:lstStyle/>
                    <a:p>
                      <a:pPr algn="ctr"/>
                      <a:endParaRPr kumimoji="1" lang="ja-JP" altLang="en-US" sz="1050" dirty="0">
                        <a:solidFill>
                          <a:schemeClr val="tx1"/>
                        </a:solidFill>
                        <a:latin typeface="HGP明朝B" panose="02020800000000000000" pitchFamily="18" charset="-128"/>
                        <a:ea typeface="HGP明朝B" panose="020208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en-US" altLang="ja-JP" sz="1100" dirty="0">
                        <a:solidFill>
                          <a:schemeClr val="tx1"/>
                        </a:solidFill>
                        <a:latin typeface="HGP明朝B" panose="02020800000000000000" pitchFamily="18" charset="-128"/>
                        <a:ea typeface="HGP明朝B" panose="020208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endParaRPr kumimoji="1" lang="ja-JP" altLang="en-US" sz="1100" dirty="0">
                        <a:solidFill>
                          <a:schemeClr val="tx1"/>
                        </a:solidFill>
                        <a:latin typeface="HGP明朝B" panose="02020800000000000000" pitchFamily="18" charset="-128"/>
                        <a:ea typeface="HGP明朝B" panose="020208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rowSpan="2">
                  <a:txBody>
                    <a:bodyPr/>
                    <a:lstStyle/>
                    <a:p>
                      <a:pPr algn="ctr"/>
                      <a:r>
                        <a:rPr kumimoji="1" lang="ja-JP" altLang="en-US" sz="1100" dirty="0" smtClean="0">
                          <a:solidFill>
                            <a:schemeClr val="tx1"/>
                          </a:solidFill>
                          <a:latin typeface="HGP明朝B" panose="02020800000000000000" pitchFamily="18" charset="-128"/>
                          <a:ea typeface="HGP明朝B" panose="02020800000000000000" pitchFamily="18" charset="-128"/>
                        </a:rPr>
                        <a:t>支援者</a:t>
                      </a:r>
                      <a:endParaRPr kumimoji="1" lang="en-US" altLang="ja-JP" sz="1100" dirty="0" smtClean="0">
                        <a:solidFill>
                          <a:schemeClr val="tx1"/>
                        </a:solidFill>
                        <a:latin typeface="HGP明朝B" panose="02020800000000000000" pitchFamily="18" charset="-128"/>
                        <a:ea typeface="HGP明朝B" panose="02020800000000000000" pitchFamily="18" charset="-128"/>
                      </a:endParaRPr>
                    </a:p>
                    <a:p>
                      <a:pPr algn="ctr"/>
                      <a:r>
                        <a:rPr kumimoji="1" lang="ja-JP" altLang="en-US" sz="1100" dirty="0" smtClean="0">
                          <a:solidFill>
                            <a:schemeClr val="tx1"/>
                          </a:solidFill>
                          <a:latin typeface="HGP明朝B" panose="02020800000000000000" pitchFamily="18" charset="-128"/>
                          <a:ea typeface="HGP明朝B" panose="02020800000000000000" pitchFamily="18" charset="-128"/>
                        </a:rPr>
                        <a:t>当事者</a:t>
                      </a:r>
                      <a:r>
                        <a:rPr kumimoji="1" lang="ja-JP" altLang="en-US" sz="1100" dirty="0">
                          <a:solidFill>
                            <a:schemeClr val="tx1"/>
                          </a:solidFill>
                          <a:latin typeface="HGP明朝B" panose="02020800000000000000" pitchFamily="18" charset="-128"/>
                          <a:ea typeface="HGP明朝B" panose="02020800000000000000" pitchFamily="18" charset="-128"/>
                        </a:rPr>
                        <a:t>・家族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206833608"/>
                  </a:ext>
                </a:extLst>
              </a:tr>
              <a:tr h="310565">
                <a:tc vMerge="1">
                  <a:txBody>
                    <a:bodyPr/>
                    <a:lstStyle/>
                    <a:p>
                      <a:endParaRPr kumimoji="1" lang="ja-JP" altLang="en-US"/>
                    </a:p>
                  </a:txBody>
                  <a:tcPr/>
                </a:tc>
                <a:tc>
                  <a:txBody>
                    <a:bodyPr/>
                    <a:lstStyle/>
                    <a:p>
                      <a:pPr algn="ctr"/>
                      <a:endParaRPr kumimoji="1" lang="en-US" altLang="ja-JP" sz="1100" dirty="0">
                        <a:solidFill>
                          <a:schemeClr val="tx1"/>
                        </a:solidFill>
                        <a:latin typeface="HGP明朝B" panose="02020800000000000000" pitchFamily="18" charset="-128"/>
                        <a:ea typeface="HGP明朝B" panose="020208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100" dirty="0">
                        <a:solidFill>
                          <a:schemeClr val="tx1"/>
                        </a:solidFill>
                        <a:latin typeface="HGP明朝B" panose="02020800000000000000" pitchFamily="18" charset="-128"/>
                        <a:ea typeface="HGP明朝B" panose="020208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 xmlns:a16="http://schemas.microsoft.com/office/drawing/2014/main" val="10002"/>
                  </a:ext>
                </a:extLst>
              </a:tr>
              <a:tr h="355126">
                <a:tc rowSpan="2">
                  <a:txBody>
                    <a:bodyPr/>
                    <a:lstStyle/>
                    <a:p>
                      <a:pPr algn="ctr"/>
                      <a:endParaRPr kumimoji="1" lang="ja-JP" altLang="en-US" sz="1050" dirty="0">
                        <a:solidFill>
                          <a:schemeClr val="tx1"/>
                        </a:solidFill>
                        <a:latin typeface="HGP明朝B" panose="02020800000000000000" pitchFamily="18" charset="-128"/>
                        <a:ea typeface="HGP明朝B" panose="020208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100" dirty="0">
                        <a:solidFill>
                          <a:schemeClr val="tx1"/>
                        </a:solidFill>
                        <a:latin typeface="HGP明朝B" panose="02020800000000000000" pitchFamily="18" charset="-128"/>
                        <a:ea typeface="HGP明朝B" panose="020208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endParaRPr kumimoji="1" lang="ja-JP" altLang="en-US" sz="1100" dirty="0">
                        <a:solidFill>
                          <a:schemeClr val="tx1"/>
                        </a:solidFill>
                        <a:latin typeface="HGP明朝B" panose="02020800000000000000" pitchFamily="18" charset="-128"/>
                        <a:ea typeface="HGP明朝B" panose="020208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rowSpan="2">
                  <a:txBody>
                    <a:bodyPr/>
                    <a:lstStyle/>
                    <a:p>
                      <a:pPr marL="0" marR="0" lvl="0" indent="0" algn="ctr" defTabSz="777514"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HGP明朝B" panose="02020800000000000000" pitchFamily="18" charset="-128"/>
                          <a:ea typeface="HGP明朝B" panose="02020800000000000000" pitchFamily="18" charset="-128"/>
                        </a:rPr>
                        <a:t>支援者</a:t>
                      </a:r>
                      <a:endParaRPr kumimoji="1" lang="en-US" altLang="ja-JP" sz="1100" dirty="0" smtClean="0">
                        <a:solidFill>
                          <a:schemeClr val="tx1"/>
                        </a:solidFill>
                        <a:latin typeface="HGP明朝B" panose="02020800000000000000" pitchFamily="18" charset="-128"/>
                        <a:ea typeface="HGP明朝B" panose="02020800000000000000" pitchFamily="18" charset="-128"/>
                      </a:endParaRPr>
                    </a:p>
                    <a:p>
                      <a:pPr marL="0" marR="0" lvl="0" indent="0" algn="ctr" defTabSz="777514"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HGP明朝B" panose="02020800000000000000" pitchFamily="18" charset="-128"/>
                          <a:ea typeface="HGP明朝B" panose="02020800000000000000" pitchFamily="18" charset="-128"/>
                        </a:rPr>
                        <a:t>当事者</a:t>
                      </a:r>
                      <a:r>
                        <a:rPr kumimoji="1" lang="ja-JP" altLang="en-US" sz="1100" dirty="0">
                          <a:solidFill>
                            <a:schemeClr val="tx1"/>
                          </a:solidFill>
                          <a:latin typeface="HGP明朝B" panose="02020800000000000000" pitchFamily="18" charset="-128"/>
                          <a:ea typeface="HGP明朝B" panose="02020800000000000000" pitchFamily="18" charset="-128"/>
                        </a:rPr>
                        <a:t>・家族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575389166"/>
                  </a:ext>
                </a:extLst>
              </a:tr>
              <a:tr h="355126">
                <a:tc vMerge="1">
                  <a:txBody>
                    <a:bodyPr/>
                    <a:lstStyle/>
                    <a:p>
                      <a:endParaRPr kumimoji="1" lang="ja-JP" altLang="en-US"/>
                    </a:p>
                  </a:txBody>
                  <a:tcPr/>
                </a:tc>
                <a:tc>
                  <a:txBody>
                    <a:bodyPr/>
                    <a:lstStyle/>
                    <a:p>
                      <a:pPr algn="ctr"/>
                      <a:endParaRPr kumimoji="1" lang="ja-JP" altLang="en-US" sz="1100" dirty="0">
                        <a:solidFill>
                          <a:schemeClr val="tx1"/>
                        </a:solidFill>
                        <a:latin typeface="HGP明朝B" panose="02020800000000000000" pitchFamily="18" charset="-128"/>
                        <a:ea typeface="HGP明朝B" panose="020208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100" dirty="0">
                        <a:solidFill>
                          <a:schemeClr val="tx1"/>
                        </a:solidFill>
                        <a:latin typeface="HGP明朝B" panose="02020800000000000000" pitchFamily="18" charset="-128"/>
                        <a:ea typeface="HGP明朝B" panose="020208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 xmlns:a16="http://schemas.microsoft.com/office/drawing/2014/main" val="10004"/>
                  </a:ext>
                </a:extLst>
              </a:tr>
              <a:tr h="370396">
                <a:tc rowSpan="2">
                  <a:txBody>
                    <a:bodyPr/>
                    <a:lstStyle/>
                    <a:p>
                      <a:pPr algn="ctr"/>
                      <a:endParaRPr kumimoji="1" lang="ja-JP" altLang="en-US" sz="1050" dirty="0">
                        <a:solidFill>
                          <a:schemeClr val="tx1"/>
                        </a:solidFill>
                        <a:latin typeface="HGP明朝B" panose="02020800000000000000" pitchFamily="18" charset="-128"/>
                        <a:ea typeface="HGP明朝B" panose="020208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100" dirty="0">
                        <a:solidFill>
                          <a:schemeClr val="tx1"/>
                        </a:solidFill>
                        <a:latin typeface="HGP明朝B" panose="02020800000000000000" pitchFamily="18" charset="-128"/>
                        <a:ea typeface="HGP明朝B" panose="020208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endParaRPr kumimoji="1" lang="ja-JP" altLang="en-US" sz="1100" dirty="0">
                        <a:solidFill>
                          <a:schemeClr val="tx1"/>
                        </a:solidFill>
                        <a:latin typeface="HGP明朝B" panose="02020800000000000000" pitchFamily="18" charset="-128"/>
                        <a:ea typeface="HGP明朝B" panose="020208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rowSpan="2">
                  <a:txBody>
                    <a:bodyPr/>
                    <a:lstStyle/>
                    <a:p>
                      <a:pPr marL="0" marR="0" lvl="0" indent="0" algn="ctr" defTabSz="777514"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HGP明朝B" panose="02020800000000000000" pitchFamily="18" charset="-128"/>
                          <a:ea typeface="HGP明朝B" panose="02020800000000000000" pitchFamily="18" charset="-128"/>
                        </a:rPr>
                        <a:t>支援者</a:t>
                      </a:r>
                      <a:endParaRPr kumimoji="1" lang="en-US" altLang="ja-JP" sz="1100" dirty="0" smtClean="0">
                        <a:solidFill>
                          <a:schemeClr val="tx1"/>
                        </a:solidFill>
                        <a:latin typeface="HGP明朝B" panose="02020800000000000000" pitchFamily="18" charset="-128"/>
                        <a:ea typeface="HGP明朝B" panose="02020800000000000000" pitchFamily="18" charset="-128"/>
                      </a:endParaRPr>
                    </a:p>
                    <a:p>
                      <a:pPr marL="0" marR="0" lvl="0" indent="0" algn="ctr" defTabSz="777514"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HGP明朝B" panose="02020800000000000000" pitchFamily="18" charset="-128"/>
                          <a:ea typeface="HGP明朝B" panose="02020800000000000000" pitchFamily="18" charset="-128"/>
                        </a:rPr>
                        <a:t>当事者</a:t>
                      </a:r>
                      <a:r>
                        <a:rPr kumimoji="1" lang="ja-JP" altLang="en-US" sz="1100" dirty="0">
                          <a:solidFill>
                            <a:schemeClr val="tx1"/>
                          </a:solidFill>
                          <a:latin typeface="HGP明朝B" panose="02020800000000000000" pitchFamily="18" charset="-128"/>
                          <a:ea typeface="HGP明朝B" panose="02020800000000000000" pitchFamily="18" charset="-128"/>
                        </a:rPr>
                        <a:t>・家族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521869289"/>
                  </a:ext>
                </a:extLst>
              </a:tr>
              <a:tr h="370396">
                <a:tc vMerge="1">
                  <a:txBody>
                    <a:bodyPr/>
                    <a:lstStyle/>
                    <a:p>
                      <a:endParaRPr kumimoji="1" lang="ja-JP" altLang="en-US"/>
                    </a:p>
                  </a:txBody>
                  <a:tcPr/>
                </a:tc>
                <a:tc>
                  <a:txBody>
                    <a:bodyPr/>
                    <a:lstStyle/>
                    <a:p>
                      <a:pPr algn="ctr"/>
                      <a:endParaRPr kumimoji="1" lang="ja-JP" altLang="en-US" sz="1100" dirty="0">
                        <a:solidFill>
                          <a:schemeClr val="tx1"/>
                        </a:solidFill>
                        <a:latin typeface="HGP明朝B" panose="02020800000000000000" pitchFamily="18" charset="-128"/>
                        <a:ea typeface="HGP明朝B" panose="020208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100" dirty="0">
                        <a:solidFill>
                          <a:schemeClr val="tx1"/>
                        </a:solidFill>
                        <a:latin typeface="HGP明朝B" panose="02020800000000000000" pitchFamily="18" charset="-128"/>
                        <a:ea typeface="HGP明朝B" panose="020208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 xmlns:a16="http://schemas.microsoft.com/office/drawing/2014/main" val="10006"/>
                  </a:ext>
                </a:extLst>
              </a:tr>
              <a:tr h="366713">
                <a:tc rowSpan="2">
                  <a:txBody>
                    <a:bodyPr/>
                    <a:lstStyle/>
                    <a:p>
                      <a:pPr algn="ctr"/>
                      <a:endParaRPr kumimoji="1" lang="ja-JP" altLang="en-US" sz="1050" dirty="0">
                        <a:solidFill>
                          <a:schemeClr val="tx1"/>
                        </a:solidFill>
                        <a:latin typeface="HGP明朝B" panose="02020800000000000000" pitchFamily="18" charset="-128"/>
                        <a:ea typeface="HGP明朝B" panose="020208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100" dirty="0">
                        <a:solidFill>
                          <a:schemeClr val="tx1"/>
                        </a:solidFill>
                        <a:latin typeface="HGP明朝B" panose="02020800000000000000" pitchFamily="18" charset="-128"/>
                        <a:ea typeface="HGP明朝B" panose="020208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endParaRPr kumimoji="1" lang="ja-JP" altLang="en-US" sz="1100" dirty="0">
                        <a:solidFill>
                          <a:schemeClr val="tx1"/>
                        </a:solidFill>
                        <a:latin typeface="HGP明朝B" panose="02020800000000000000" pitchFamily="18" charset="-128"/>
                        <a:ea typeface="HGP明朝B" panose="020208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rowSpan="2">
                  <a:txBody>
                    <a:bodyPr/>
                    <a:lstStyle/>
                    <a:p>
                      <a:pPr marL="0" marR="0" lvl="0" indent="0" algn="ctr" defTabSz="777514"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HGP明朝B" panose="02020800000000000000" pitchFamily="18" charset="-128"/>
                          <a:ea typeface="HGP明朝B" panose="02020800000000000000" pitchFamily="18" charset="-128"/>
                        </a:rPr>
                        <a:t>支援者</a:t>
                      </a:r>
                      <a:endParaRPr kumimoji="1" lang="en-US" altLang="ja-JP" sz="1100" dirty="0" smtClean="0">
                        <a:solidFill>
                          <a:schemeClr val="tx1"/>
                        </a:solidFill>
                        <a:latin typeface="HGP明朝B" panose="02020800000000000000" pitchFamily="18" charset="-128"/>
                        <a:ea typeface="HGP明朝B" panose="02020800000000000000" pitchFamily="18" charset="-128"/>
                      </a:endParaRPr>
                    </a:p>
                    <a:p>
                      <a:pPr marL="0" marR="0" lvl="0" indent="0" algn="ctr" defTabSz="777514"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HGP明朝B" panose="02020800000000000000" pitchFamily="18" charset="-128"/>
                          <a:ea typeface="HGP明朝B" panose="02020800000000000000" pitchFamily="18" charset="-128"/>
                        </a:rPr>
                        <a:t>当事者</a:t>
                      </a:r>
                      <a:r>
                        <a:rPr kumimoji="1" lang="ja-JP" altLang="en-US" sz="1100" dirty="0">
                          <a:solidFill>
                            <a:schemeClr val="tx1"/>
                          </a:solidFill>
                          <a:latin typeface="HGP明朝B" panose="02020800000000000000" pitchFamily="18" charset="-128"/>
                          <a:ea typeface="HGP明朝B" panose="02020800000000000000" pitchFamily="18" charset="-128"/>
                        </a:rPr>
                        <a:t>・家族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06388154"/>
                  </a:ext>
                </a:extLst>
              </a:tr>
              <a:tr h="366713">
                <a:tc vMerge="1">
                  <a:txBody>
                    <a:bodyPr/>
                    <a:lstStyle/>
                    <a:p>
                      <a:endParaRPr kumimoji="1" lang="ja-JP" altLang="en-US"/>
                    </a:p>
                  </a:txBody>
                  <a:tcPr/>
                </a:tc>
                <a:tc>
                  <a:txBody>
                    <a:bodyPr/>
                    <a:lstStyle/>
                    <a:p>
                      <a:pPr algn="ctr"/>
                      <a:endParaRPr kumimoji="1" lang="ja-JP" altLang="en-US" sz="1100" dirty="0">
                        <a:solidFill>
                          <a:schemeClr val="tx1"/>
                        </a:solidFill>
                        <a:latin typeface="HGP明朝B" panose="02020800000000000000" pitchFamily="18" charset="-128"/>
                        <a:ea typeface="HGP明朝B" panose="020208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100" dirty="0">
                        <a:solidFill>
                          <a:schemeClr val="tx1"/>
                        </a:solidFill>
                        <a:latin typeface="HGP明朝B" panose="02020800000000000000" pitchFamily="18" charset="-128"/>
                        <a:ea typeface="HGP明朝B" panose="020208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 xmlns:a16="http://schemas.microsoft.com/office/drawing/2014/main" val="10008"/>
                  </a:ext>
                </a:extLst>
              </a:tr>
              <a:tr h="320394">
                <a:tc rowSpan="2">
                  <a:txBody>
                    <a:bodyPr/>
                    <a:lstStyle/>
                    <a:p>
                      <a:pPr algn="ctr"/>
                      <a:endParaRPr kumimoji="1" lang="ja-JP" altLang="en-US" sz="1050" dirty="0">
                        <a:solidFill>
                          <a:schemeClr val="tx1"/>
                        </a:solidFill>
                        <a:latin typeface="HGP明朝B" panose="02020800000000000000" pitchFamily="18" charset="-128"/>
                        <a:ea typeface="HGP明朝B" panose="020208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100" dirty="0">
                        <a:solidFill>
                          <a:schemeClr val="tx1"/>
                        </a:solidFill>
                        <a:latin typeface="HGP明朝B" panose="02020800000000000000" pitchFamily="18" charset="-128"/>
                        <a:ea typeface="HGP明朝B" panose="020208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endParaRPr kumimoji="1" lang="ja-JP" altLang="en-US" sz="1100" dirty="0">
                        <a:solidFill>
                          <a:schemeClr val="tx1"/>
                        </a:solidFill>
                        <a:latin typeface="HGP明朝B" panose="02020800000000000000" pitchFamily="18" charset="-128"/>
                        <a:ea typeface="HGP明朝B" panose="020208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rowSpan="2">
                  <a:txBody>
                    <a:bodyPr/>
                    <a:lstStyle/>
                    <a:p>
                      <a:pPr marL="0" marR="0" lvl="0" indent="0" algn="ctr" defTabSz="777514"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HGP明朝B" panose="02020800000000000000" pitchFamily="18" charset="-128"/>
                          <a:ea typeface="HGP明朝B" panose="02020800000000000000" pitchFamily="18" charset="-128"/>
                        </a:rPr>
                        <a:t>支援者</a:t>
                      </a:r>
                      <a:endParaRPr kumimoji="1" lang="en-US" altLang="ja-JP" sz="1100" dirty="0" smtClean="0">
                        <a:solidFill>
                          <a:schemeClr val="tx1"/>
                        </a:solidFill>
                        <a:latin typeface="HGP明朝B" panose="02020800000000000000" pitchFamily="18" charset="-128"/>
                        <a:ea typeface="HGP明朝B" panose="02020800000000000000" pitchFamily="18" charset="-128"/>
                      </a:endParaRPr>
                    </a:p>
                    <a:p>
                      <a:pPr marL="0" marR="0" lvl="0" indent="0" algn="ctr" defTabSz="777514"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HGP明朝B" panose="02020800000000000000" pitchFamily="18" charset="-128"/>
                          <a:ea typeface="HGP明朝B" panose="02020800000000000000" pitchFamily="18" charset="-128"/>
                        </a:rPr>
                        <a:t>当事者</a:t>
                      </a:r>
                      <a:r>
                        <a:rPr kumimoji="1" lang="ja-JP" altLang="en-US" sz="1100" dirty="0">
                          <a:solidFill>
                            <a:schemeClr val="tx1"/>
                          </a:solidFill>
                          <a:latin typeface="HGP明朝B" panose="02020800000000000000" pitchFamily="18" charset="-128"/>
                          <a:ea typeface="HGP明朝B" panose="02020800000000000000" pitchFamily="18" charset="-128"/>
                        </a:rPr>
                        <a:t>・家族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819162385"/>
                  </a:ext>
                </a:extLst>
              </a:tr>
              <a:tr h="320394">
                <a:tc vMerge="1">
                  <a:txBody>
                    <a:bodyPr/>
                    <a:lstStyle/>
                    <a:p>
                      <a:endParaRPr kumimoji="1" lang="ja-JP" altLang="en-US"/>
                    </a:p>
                  </a:txBody>
                  <a:tcPr/>
                </a:tc>
                <a:tc>
                  <a:txBody>
                    <a:bodyPr/>
                    <a:lstStyle/>
                    <a:p>
                      <a:pPr algn="ctr"/>
                      <a:endParaRPr kumimoji="1" lang="ja-JP" altLang="en-US" sz="1100" dirty="0">
                        <a:solidFill>
                          <a:schemeClr val="tx1"/>
                        </a:solidFill>
                        <a:latin typeface="HGP明朝B" panose="02020800000000000000" pitchFamily="18" charset="-128"/>
                        <a:ea typeface="HGP明朝B" panose="020208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100" dirty="0">
                        <a:solidFill>
                          <a:schemeClr val="tx1"/>
                        </a:solidFill>
                        <a:latin typeface="HGP明朝B" panose="02020800000000000000" pitchFamily="18" charset="-128"/>
                        <a:ea typeface="HGP明朝B" panose="020208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 xmlns:a16="http://schemas.microsoft.com/office/drawing/2014/main" val="10010"/>
                  </a:ext>
                </a:extLst>
              </a:tr>
            </a:tbl>
          </a:graphicData>
        </a:graphic>
      </p:graphicFrame>
      <p:sp>
        <p:nvSpPr>
          <p:cNvPr id="2" name="テキスト ボックス 1">
            <a:extLst>
              <a:ext uri="{FF2B5EF4-FFF2-40B4-BE49-F238E27FC236}">
                <a16:creationId xmlns="" xmlns:a16="http://schemas.microsoft.com/office/drawing/2014/main" id="{01C37B43-20FC-4E28-A4E6-20F8C6906137}"/>
              </a:ext>
            </a:extLst>
          </p:cNvPr>
          <p:cNvSpPr txBox="1"/>
          <p:nvPr/>
        </p:nvSpPr>
        <p:spPr>
          <a:xfrm>
            <a:off x="986683" y="1408334"/>
            <a:ext cx="5638800" cy="584775"/>
          </a:xfrm>
          <a:prstGeom prst="rect">
            <a:avLst/>
          </a:prstGeom>
          <a:noFill/>
        </p:spPr>
        <p:txBody>
          <a:bodyPr wrap="square" rtlCol="0">
            <a:spAutoFit/>
          </a:bodyPr>
          <a:lstStyle/>
          <a:p>
            <a:pPr algn="ctr"/>
            <a:r>
              <a:rPr lang="ja-JP" altLang="en-US" sz="1600" b="1" u="sng" dirty="0"/>
              <a:t>　</a:t>
            </a:r>
            <a:r>
              <a:rPr lang="ja-JP" altLang="en-US" sz="1600" b="1" u="sng" dirty="0" err="1"/>
              <a:t>高次脳機能障</a:t>
            </a:r>
            <a:r>
              <a:rPr lang="ja-JP" altLang="en-US" sz="1600" b="1" u="sng" dirty="0" err="1" smtClean="0"/>
              <a:t>がい</a:t>
            </a:r>
            <a:r>
              <a:rPr lang="ja-JP" altLang="en-US" sz="1600" b="1" u="sng" dirty="0" smtClean="0"/>
              <a:t>支援者</a:t>
            </a:r>
            <a:r>
              <a:rPr lang="ja-JP" altLang="en-US" sz="1600" b="1" u="sng" dirty="0"/>
              <a:t>研修会（中部圏域）　　参加申込書　</a:t>
            </a:r>
            <a:endParaRPr lang="en-US" altLang="ja-JP" sz="1600" b="1" u="sng" dirty="0"/>
          </a:p>
          <a:p>
            <a:pPr algn="ctr"/>
            <a:r>
              <a:rPr lang="ja-JP" altLang="en-US" sz="1600" b="1" u="sng" dirty="0"/>
              <a:t>　　　　</a:t>
            </a:r>
            <a:endParaRPr lang="en-US" altLang="ja-JP" sz="1600" dirty="0"/>
          </a:p>
        </p:txBody>
      </p:sp>
      <p:sp>
        <p:nvSpPr>
          <p:cNvPr id="3" name="テキスト ボックス 2">
            <a:extLst>
              <a:ext uri="{FF2B5EF4-FFF2-40B4-BE49-F238E27FC236}">
                <a16:creationId xmlns="" xmlns:a16="http://schemas.microsoft.com/office/drawing/2014/main" id="{8B9E8019-718E-4045-8CB1-8A75CC2DA639}"/>
              </a:ext>
            </a:extLst>
          </p:cNvPr>
          <p:cNvSpPr txBox="1"/>
          <p:nvPr/>
        </p:nvSpPr>
        <p:spPr>
          <a:xfrm>
            <a:off x="409574" y="770547"/>
            <a:ext cx="4086225" cy="401007"/>
          </a:xfrm>
          <a:prstGeom prst="rect">
            <a:avLst/>
          </a:prstGeom>
          <a:noFill/>
        </p:spPr>
        <p:txBody>
          <a:bodyPr wrap="square" rtlCol="0">
            <a:spAutoFit/>
          </a:bodyPr>
          <a:lstStyle/>
          <a:p>
            <a:r>
              <a:rPr kumimoji="1" lang="ja-JP" altLang="en-US" dirty="0"/>
              <a:t>　</a:t>
            </a:r>
            <a:r>
              <a:rPr kumimoji="1" lang="ja-JP" altLang="en-US" sz="1300" b="1" dirty="0"/>
              <a:t>（ＦＡＸ番号　０１９－６５２－１１３８）</a:t>
            </a:r>
          </a:p>
        </p:txBody>
      </p:sp>
      <p:sp>
        <p:nvSpPr>
          <p:cNvPr id="7" name="テキスト ボックス 6">
            <a:extLst>
              <a:ext uri="{FF2B5EF4-FFF2-40B4-BE49-F238E27FC236}">
                <a16:creationId xmlns="" xmlns:a16="http://schemas.microsoft.com/office/drawing/2014/main" id="{CAFACB0E-7488-4F9F-9870-01953441A84D}"/>
              </a:ext>
            </a:extLst>
          </p:cNvPr>
          <p:cNvSpPr txBox="1"/>
          <p:nvPr/>
        </p:nvSpPr>
        <p:spPr>
          <a:xfrm>
            <a:off x="2324652" y="6232596"/>
            <a:ext cx="4552950" cy="276999"/>
          </a:xfrm>
          <a:prstGeom prst="rect">
            <a:avLst/>
          </a:prstGeom>
          <a:noFill/>
        </p:spPr>
        <p:txBody>
          <a:bodyPr wrap="square" rtlCol="0">
            <a:spAutoFit/>
          </a:bodyPr>
          <a:lstStyle/>
          <a:p>
            <a:r>
              <a:rPr lang="ja-JP" altLang="en-US" sz="1200" dirty="0"/>
              <a:t>（複数</a:t>
            </a:r>
            <a:r>
              <a:rPr kumimoji="1" lang="ja-JP" altLang="en-US" sz="1200" dirty="0"/>
              <a:t>でお申込みの場合、代表の方に〇をお願い致します。）</a:t>
            </a:r>
          </a:p>
        </p:txBody>
      </p:sp>
      <p:cxnSp>
        <p:nvCxnSpPr>
          <p:cNvPr id="9" name="直線コネクタ 8">
            <a:extLst>
              <a:ext uri="{FF2B5EF4-FFF2-40B4-BE49-F238E27FC236}">
                <a16:creationId xmlns="" xmlns:a16="http://schemas.microsoft.com/office/drawing/2014/main" id="{61714317-6A21-4B92-B5B7-DD65BDC76370}"/>
              </a:ext>
            </a:extLst>
          </p:cNvPr>
          <p:cNvCxnSpPr>
            <a:cxnSpLocks/>
          </p:cNvCxnSpPr>
          <p:nvPr/>
        </p:nvCxnSpPr>
        <p:spPr>
          <a:xfrm flipH="1" flipV="1">
            <a:off x="1819828" y="6386616"/>
            <a:ext cx="504824"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直線矢印コネクタ 10">
            <a:extLst>
              <a:ext uri="{FF2B5EF4-FFF2-40B4-BE49-F238E27FC236}">
                <a16:creationId xmlns="" xmlns:a16="http://schemas.microsoft.com/office/drawing/2014/main" id="{6373AA70-DC68-4797-85CA-FD254C036538}"/>
              </a:ext>
            </a:extLst>
          </p:cNvPr>
          <p:cNvCxnSpPr/>
          <p:nvPr/>
        </p:nvCxnSpPr>
        <p:spPr>
          <a:xfrm flipV="1">
            <a:off x="1816576" y="6170993"/>
            <a:ext cx="0" cy="2156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 name="直線コネクタ 5">
            <a:extLst>
              <a:ext uri="{FF2B5EF4-FFF2-40B4-BE49-F238E27FC236}">
                <a16:creationId xmlns="" xmlns:a16="http://schemas.microsoft.com/office/drawing/2014/main" id="{F8B5D3D4-F258-4E8F-8011-975057187F31}"/>
              </a:ext>
            </a:extLst>
          </p:cNvPr>
          <p:cNvCxnSpPr>
            <a:cxnSpLocks/>
          </p:cNvCxnSpPr>
          <p:nvPr/>
        </p:nvCxnSpPr>
        <p:spPr>
          <a:xfrm>
            <a:off x="1137284" y="8852268"/>
            <a:ext cx="5638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直線コネクタ 9">
            <a:extLst>
              <a:ext uri="{FF2B5EF4-FFF2-40B4-BE49-F238E27FC236}">
                <a16:creationId xmlns="" xmlns:a16="http://schemas.microsoft.com/office/drawing/2014/main" id="{191CFAD2-9171-4B7E-B22D-75B05D63BDEB}"/>
              </a:ext>
            </a:extLst>
          </p:cNvPr>
          <p:cNvCxnSpPr>
            <a:cxnSpLocks/>
          </p:cNvCxnSpPr>
          <p:nvPr/>
        </p:nvCxnSpPr>
        <p:spPr>
          <a:xfrm>
            <a:off x="1133739" y="8566518"/>
            <a:ext cx="564589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 xmlns:a16="http://schemas.microsoft.com/office/drawing/2014/main" id="{DE06CD3F-CD49-4DE4-BC07-D958BE5A9686}"/>
              </a:ext>
            </a:extLst>
          </p:cNvPr>
          <p:cNvCxnSpPr>
            <a:cxnSpLocks/>
          </p:cNvCxnSpPr>
          <p:nvPr/>
        </p:nvCxnSpPr>
        <p:spPr>
          <a:xfrm>
            <a:off x="1119564" y="7703953"/>
            <a:ext cx="564589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 xmlns:a16="http://schemas.microsoft.com/office/drawing/2014/main" id="{C2FD0286-45BB-464A-84F7-E0FD2C060F51}"/>
              </a:ext>
            </a:extLst>
          </p:cNvPr>
          <p:cNvCxnSpPr>
            <a:cxnSpLocks/>
          </p:cNvCxnSpPr>
          <p:nvPr/>
        </p:nvCxnSpPr>
        <p:spPr>
          <a:xfrm>
            <a:off x="1124214" y="8277001"/>
            <a:ext cx="564943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 xmlns:a16="http://schemas.microsoft.com/office/drawing/2014/main" id="{6C6555FD-E716-49B2-B319-868DDEA26AE0}"/>
              </a:ext>
            </a:extLst>
          </p:cNvPr>
          <p:cNvCxnSpPr>
            <a:cxnSpLocks/>
          </p:cNvCxnSpPr>
          <p:nvPr/>
        </p:nvCxnSpPr>
        <p:spPr>
          <a:xfrm>
            <a:off x="1119564" y="7989703"/>
            <a:ext cx="5631715"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 xmlns:a16="http://schemas.microsoft.com/office/drawing/2014/main" id="{F289AF09-6AEB-4F7B-A01F-28F2C06B4890}"/>
              </a:ext>
            </a:extLst>
          </p:cNvPr>
          <p:cNvSpPr txBox="1"/>
          <p:nvPr/>
        </p:nvSpPr>
        <p:spPr>
          <a:xfrm>
            <a:off x="741221" y="6647399"/>
            <a:ext cx="6430926" cy="461665"/>
          </a:xfrm>
          <a:prstGeom prst="rect">
            <a:avLst/>
          </a:prstGeom>
          <a:noFill/>
        </p:spPr>
        <p:txBody>
          <a:bodyPr wrap="square" rtlCol="0">
            <a:spAutoFit/>
          </a:bodyPr>
          <a:lstStyle/>
          <a:p>
            <a:r>
              <a:rPr lang="en-US" altLang="ja-JP" sz="1200" dirty="0">
                <a:latin typeface="HGP明朝E" panose="02020900000000000000" pitchFamily="18" charset="-128"/>
                <a:ea typeface="HGP明朝E" panose="02020900000000000000" pitchFamily="18" charset="-128"/>
              </a:rPr>
              <a:t>※</a:t>
            </a:r>
            <a:r>
              <a:rPr lang="ja-JP" altLang="en-US" sz="1200" dirty="0">
                <a:latin typeface="HGP明朝E" panose="02020900000000000000" pitchFamily="18" charset="-128"/>
                <a:ea typeface="HGP明朝E" panose="02020900000000000000" pitchFamily="18" charset="-128"/>
              </a:rPr>
              <a:t>参加申込は当日会場でも、お受けいたしますが、会場の都合上お受けできない場合もございます。</a:t>
            </a:r>
            <a:endParaRPr lang="en-US" altLang="ja-JP" sz="1200" dirty="0">
              <a:latin typeface="HGP明朝E" panose="02020900000000000000" pitchFamily="18" charset="-128"/>
              <a:ea typeface="HGP明朝E" panose="02020900000000000000" pitchFamily="18" charset="-128"/>
            </a:endParaRPr>
          </a:p>
          <a:p>
            <a:r>
              <a:rPr kumimoji="1" lang="ja-JP" altLang="en-US" sz="1200" dirty="0">
                <a:latin typeface="HGP明朝E" panose="02020900000000000000" pitchFamily="18" charset="-128"/>
                <a:ea typeface="HGP明朝E" panose="02020900000000000000" pitchFamily="18" charset="-128"/>
              </a:rPr>
              <a:t> 　あらかじめご了承願います。</a:t>
            </a:r>
          </a:p>
        </p:txBody>
      </p:sp>
      <p:sp>
        <p:nvSpPr>
          <p:cNvPr id="18" name="テキスト ボックス 17">
            <a:extLst>
              <a:ext uri="{FF2B5EF4-FFF2-40B4-BE49-F238E27FC236}">
                <a16:creationId xmlns="" xmlns:a16="http://schemas.microsoft.com/office/drawing/2014/main" id="{74D7EFD2-C3AA-42A8-BE59-E28B32E629B4}"/>
              </a:ext>
            </a:extLst>
          </p:cNvPr>
          <p:cNvSpPr txBox="1"/>
          <p:nvPr/>
        </p:nvSpPr>
        <p:spPr>
          <a:xfrm>
            <a:off x="1017582" y="7361698"/>
            <a:ext cx="5631715" cy="446276"/>
          </a:xfrm>
          <a:prstGeom prst="rect">
            <a:avLst/>
          </a:prstGeom>
          <a:noFill/>
        </p:spPr>
        <p:txBody>
          <a:bodyPr wrap="square" rtlCol="0">
            <a:spAutoFit/>
          </a:bodyPr>
          <a:lstStyle/>
          <a:p>
            <a:r>
              <a:rPr kumimoji="1" lang="ja-JP" altLang="en-US" sz="1200" dirty="0">
                <a:latin typeface="HGP明朝E" panose="02020900000000000000" pitchFamily="18" charset="-128"/>
                <a:ea typeface="HGP明朝E" panose="02020900000000000000" pitchFamily="18" charset="-128"/>
              </a:rPr>
              <a:t>備考欄　（相談したいこと・詳しく聞きたい等、ございましたら　ご記入ください。</a:t>
            </a:r>
            <a:r>
              <a:rPr kumimoji="1" lang="en-US" altLang="ja-JP" sz="1200" dirty="0">
                <a:latin typeface="HGP明朝E" panose="02020900000000000000" pitchFamily="18" charset="-128"/>
                <a:ea typeface="HGP明朝E" panose="02020900000000000000" pitchFamily="18" charset="-128"/>
              </a:rPr>
              <a:t>)</a:t>
            </a:r>
          </a:p>
          <a:p>
            <a:endParaRPr kumimoji="1" lang="ja-JP" altLang="en-US" sz="1100" dirty="0">
              <a:latin typeface="HGP明朝E" panose="02020900000000000000" pitchFamily="18" charset="-128"/>
              <a:ea typeface="HGP明朝E" panose="02020900000000000000" pitchFamily="18" charset="-128"/>
            </a:endParaRPr>
          </a:p>
        </p:txBody>
      </p:sp>
      <p:cxnSp>
        <p:nvCxnSpPr>
          <p:cNvPr id="19" name="直線コネクタ 18">
            <a:extLst>
              <a:ext uri="{FF2B5EF4-FFF2-40B4-BE49-F238E27FC236}">
                <a16:creationId xmlns="" xmlns:a16="http://schemas.microsoft.com/office/drawing/2014/main" id="{78708839-EEE5-45D5-9B04-6AA3FA4C95F1}"/>
              </a:ext>
            </a:extLst>
          </p:cNvPr>
          <p:cNvCxnSpPr>
            <a:cxnSpLocks/>
          </p:cNvCxnSpPr>
          <p:nvPr/>
        </p:nvCxnSpPr>
        <p:spPr>
          <a:xfrm>
            <a:off x="1125812" y="9138018"/>
            <a:ext cx="5646237" cy="0"/>
          </a:xfrm>
          <a:prstGeom prst="line">
            <a:avLst/>
          </a:prstGeom>
        </p:spPr>
        <p:style>
          <a:lnRef idx="1">
            <a:schemeClr val="accent1"/>
          </a:lnRef>
          <a:fillRef idx="0">
            <a:schemeClr val="accent1"/>
          </a:fillRef>
          <a:effectRef idx="0">
            <a:schemeClr val="accent1"/>
          </a:effectRef>
          <a:fontRef idx="minor">
            <a:schemeClr val="tx1"/>
          </a:fontRef>
        </p:style>
      </p:cxnSp>
      <p:sp>
        <p:nvSpPr>
          <p:cNvPr id="5" name="テキスト ボックス 4"/>
          <p:cNvSpPr txBox="1"/>
          <p:nvPr/>
        </p:nvSpPr>
        <p:spPr>
          <a:xfrm>
            <a:off x="409574" y="588818"/>
            <a:ext cx="4972050" cy="276999"/>
          </a:xfrm>
          <a:prstGeom prst="rect">
            <a:avLst/>
          </a:prstGeom>
          <a:noFill/>
        </p:spPr>
        <p:txBody>
          <a:bodyPr wrap="square" rtlCol="0">
            <a:spAutoFit/>
          </a:bodyPr>
          <a:lstStyle/>
          <a:p>
            <a:r>
              <a:rPr lang="en-US" altLang="ja-JP" sz="1200" u="sng" dirty="0"/>
              <a:t>NPO</a:t>
            </a:r>
            <a:r>
              <a:rPr lang="ja-JP" altLang="en-US" sz="1200" u="sng" dirty="0"/>
              <a:t>法人日本脳外傷友の会イーハトーヴ　宛</a:t>
            </a:r>
          </a:p>
        </p:txBody>
      </p:sp>
    </p:spTree>
    <p:extLst>
      <p:ext uri="{BB962C8B-B14F-4D97-AF65-F5344CB8AC3E}">
        <p14:creationId xmlns:p14="http://schemas.microsoft.com/office/powerpoint/2010/main" val="305828862"/>
      </p:ext>
    </p:extLst>
  </p:cSld>
  <p:clrMapOvr>
    <a:masterClrMapping/>
  </p:clrMapOvr>
</p:sld>
</file>

<file path=ppt/theme/theme1.xml><?xml version="1.0" encoding="utf-8"?>
<a:theme xmlns:a="http://schemas.openxmlformats.org/drawingml/2006/main" name="1_ガイド入りテンプレートサンプル20130531三木さん">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wrap="square" lIns="0" tIns="0" rIns="0" bIns="0">
        <a:spAutoFit/>
      </a:bodyPr>
      <a:lstStyle>
        <a:defPPr>
          <a:defRPr sz="3200" b="1" dirty="0" smtClean="0">
            <a:latin typeface="HGP創英角ｺﾞｼｯｸUB" panose="020B0900000000000000" pitchFamily="50" charset="-128"/>
            <a:ea typeface="HGP創英角ｺﾞｼｯｸUB" panose="020B0900000000000000" pitchFamily="50" charset="-128"/>
          </a:defRPr>
        </a:defPPr>
      </a:lstStyle>
    </a:spDef>
  </a:objectDefaults>
  <a:extraClrSchemeLst/>
  <a:extLst>
    <a:ext uri="{05A4C25C-085E-4340-85A3-A5531E510DB2}">
      <thm15:themeFamily xmlns:thm15="http://schemas.microsoft.com/office/thememl/2012/main" name="5.potx" id="{3F8E5C06-014F-4A13-A3C7-E133BECAFD1E}" vid="{BD152B00-4CFD-4022-8208-530F7579D7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0</TotalTime>
  <Words>133</Words>
  <Application>Microsoft Office PowerPoint</Application>
  <PresentationFormat>ユーザー設定</PresentationFormat>
  <Paragraphs>44</Paragraphs>
  <Slides>2</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HGP創英角ｺﾞｼｯｸUB</vt:lpstr>
      <vt:lpstr>HGP明朝B</vt:lpstr>
      <vt:lpstr>HGP明朝E</vt:lpstr>
      <vt:lpstr>HGS創英ﾌﾟﾚｾﾞﾝｽEB</vt:lpstr>
      <vt:lpstr>HGS創英角ﾎﾟｯﾌﾟ体</vt:lpstr>
      <vt:lpstr>ＭＳ Ｐゴシック</vt:lpstr>
      <vt:lpstr>Arial</vt:lpstr>
      <vt:lpstr>Calibri</vt:lpstr>
      <vt:lpstr>Calibri Light</vt:lpstr>
      <vt:lpstr>1_ガイド入りテンプレートサンプル20130531三木さん</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2017-01-23T02:12:32Z</dcterms:created>
  <dcterms:modified xsi:type="dcterms:W3CDTF">2018-10-22T06:49:31Z</dcterms:modified>
</cp:coreProperties>
</file>